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0693400" cy="7562850"/>
  <p:notesSz cx="10693400" cy="756285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89A9D"/>
    <a:srgbClr val="FFFFFF"/>
    <a:srgbClr val="1011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2297" autoAdjust="0"/>
  </p:normalViewPr>
  <p:slideViewPr>
    <p:cSldViewPr>
      <p:cViewPr>
        <p:scale>
          <a:sx n="75" d="100"/>
          <a:sy n="75" d="100"/>
        </p:scale>
        <p:origin x="1301" y="-283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802005" y="2344483"/>
            <a:ext cx="9089390" cy="15881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rgbClr val="F1F2F2"/>
                </a:solidFill>
                <a:latin typeface="Arial Black"/>
                <a:cs typeface="Arial Black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604010" y="4235196"/>
            <a:ext cx="7485380" cy="189071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1/20/2024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rgbClr val="F1F2F2"/>
                </a:solidFill>
                <a:latin typeface="Arial Black"/>
                <a:cs typeface="Arial Black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1/20/2024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3522179" y="408635"/>
            <a:ext cx="6732270" cy="6840220"/>
          </a:xfrm>
          <a:custGeom>
            <a:avLst/>
            <a:gdLst/>
            <a:ahLst/>
            <a:cxnLst/>
            <a:rect l="l" t="t" r="r" b="b"/>
            <a:pathLst>
              <a:path w="6732270" h="6840220">
                <a:moveTo>
                  <a:pt x="6731990" y="0"/>
                </a:moveTo>
                <a:lnTo>
                  <a:pt x="0" y="0"/>
                </a:lnTo>
                <a:lnTo>
                  <a:pt x="0" y="6840004"/>
                </a:lnTo>
                <a:lnTo>
                  <a:pt x="6731990" y="6840004"/>
                </a:lnTo>
                <a:lnTo>
                  <a:pt x="6731990" y="0"/>
                </a:lnTo>
                <a:close/>
              </a:path>
            </a:pathLst>
          </a:custGeom>
          <a:solidFill>
            <a:srgbClr val="F1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359994" y="359994"/>
            <a:ext cx="3240405" cy="6840220"/>
          </a:xfrm>
          <a:custGeom>
            <a:avLst/>
            <a:gdLst/>
            <a:ahLst/>
            <a:cxnLst/>
            <a:rect l="l" t="t" r="r" b="b"/>
            <a:pathLst>
              <a:path w="3240404" h="6840220">
                <a:moveTo>
                  <a:pt x="3240011" y="0"/>
                </a:moveTo>
                <a:lnTo>
                  <a:pt x="0" y="0"/>
                </a:lnTo>
                <a:lnTo>
                  <a:pt x="0" y="6840004"/>
                </a:lnTo>
                <a:lnTo>
                  <a:pt x="3240011" y="6840004"/>
                </a:lnTo>
                <a:lnTo>
                  <a:pt x="3240011" y="0"/>
                </a:lnTo>
                <a:close/>
              </a:path>
            </a:pathLst>
          </a:custGeom>
          <a:solidFill>
            <a:srgbClr val="1011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882002" y="0"/>
            <a:ext cx="36195" cy="1512570"/>
          </a:xfrm>
          <a:custGeom>
            <a:avLst/>
            <a:gdLst/>
            <a:ahLst/>
            <a:cxnLst/>
            <a:rect l="l" t="t" r="r" b="b"/>
            <a:pathLst>
              <a:path w="36194" h="1512570">
                <a:moveTo>
                  <a:pt x="36004" y="0"/>
                </a:moveTo>
                <a:lnTo>
                  <a:pt x="0" y="0"/>
                </a:lnTo>
                <a:lnTo>
                  <a:pt x="0" y="1511998"/>
                </a:lnTo>
                <a:lnTo>
                  <a:pt x="36004" y="1511998"/>
                </a:lnTo>
                <a:lnTo>
                  <a:pt x="36004" y="0"/>
                </a:lnTo>
                <a:close/>
              </a:path>
            </a:pathLst>
          </a:custGeom>
          <a:solidFill>
            <a:srgbClr val="00ECE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4265993" y="2430005"/>
            <a:ext cx="5400040" cy="2700020"/>
          </a:xfrm>
          <a:custGeom>
            <a:avLst/>
            <a:gdLst/>
            <a:ahLst/>
            <a:cxnLst/>
            <a:rect l="l" t="t" r="r" b="b"/>
            <a:pathLst>
              <a:path w="5400040" h="2700020">
                <a:moveTo>
                  <a:pt x="5400001" y="0"/>
                </a:moveTo>
                <a:lnTo>
                  <a:pt x="0" y="0"/>
                </a:lnTo>
                <a:lnTo>
                  <a:pt x="0" y="2699994"/>
                </a:lnTo>
                <a:lnTo>
                  <a:pt x="5400001" y="2699994"/>
                </a:lnTo>
                <a:lnTo>
                  <a:pt x="540000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0" name="bg object 2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25962" y="3294900"/>
            <a:ext cx="26276" cy="213105"/>
          </a:xfrm>
          <a:prstGeom prst="rect">
            <a:avLst/>
          </a:prstGeom>
        </p:spPr>
      </p:pic>
      <p:pic>
        <p:nvPicPr>
          <p:cNvPr id="21" name="bg object 2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690783" y="3338359"/>
            <a:ext cx="122008" cy="169646"/>
          </a:xfrm>
          <a:prstGeom prst="rect">
            <a:avLst/>
          </a:prstGeom>
        </p:spPr>
      </p:pic>
      <p:pic>
        <p:nvPicPr>
          <p:cNvPr id="22" name="bg object 2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836375" y="3294900"/>
            <a:ext cx="80035" cy="200088"/>
          </a:xfrm>
          <a:prstGeom prst="rect">
            <a:avLst/>
          </a:prstGeom>
        </p:spPr>
      </p:pic>
      <p:pic>
        <p:nvPicPr>
          <p:cNvPr id="23" name="bg object 2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931867" y="3338359"/>
            <a:ext cx="156641" cy="156629"/>
          </a:xfrm>
          <a:prstGeom prst="rect">
            <a:avLst/>
          </a:prstGeom>
        </p:spPr>
      </p:pic>
      <p:pic>
        <p:nvPicPr>
          <p:cNvPr id="24" name="bg object 2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116245" y="3338360"/>
            <a:ext cx="78079" cy="169646"/>
          </a:xfrm>
          <a:prstGeom prst="rect">
            <a:avLst/>
          </a:prstGeom>
        </p:spPr>
      </p:pic>
      <p:pic>
        <p:nvPicPr>
          <p:cNvPr id="25" name="bg object 25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221579" y="3338360"/>
            <a:ext cx="122008" cy="169646"/>
          </a:xfrm>
          <a:prstGeom prst="rect">
            <a:avLst/>
          </a:prstGeom>
        </p:spPr>
      </p:pic>
      <p:pic>
        <p:nvPicPr>
          <p:cNvPr id="26" name="bg object 26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547372" y="3294900"/>
            <a:ext cx="80035" cy="200088"/>
          </a:xfrm>
          <a:prstGeom prst="rect">
            <a:avLst/>
          </a:prstGeom>
        </p:spPr>
      </p:pic>
      <p:pic>
        <p:nvPicPr>
          <p:cNvPr id="27" name="bg object 27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5659069" y="3294900"/>
            <a:ext cx="213842" cy="200088"/>
          </a:xfrm>
          <a:prstGeom prst="rect">
            <a:avLst/>
          </a:prstGeom>
        </p:spPr>
      </p:pic>
      <p:pic>
        <p:nvPicPr>
          <p:cNvPr id="28" name="bg object 28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5899670" y="3338359"/>
            <a:ext cx="122021" cy="169646"/>
          </a:xfrm>
          <a:prstGeom prst="rect">
            <a:avLst/>
          </a:prstGeom>
        </p:spPr>
      </p:pic>
      <p:pic>
        <p:nvPicPr>
          <p:cNvPr id="29" name="bg object 29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6048692" y="3338359"/>
            <a:ext cx="156641" cy="165226"/>
          </a:xfrm>
          <a:prstGeom prst="rect">
            <a:avLst/>
          </a:prstGeom>
        </p:spPr>
      </p:pic>
      <p:pic>
        <p:nvPicPr>
          <p:cNvPr id="30" name="bg object 30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6232829" y="3294900"/>
            <a:ext cx="78308" cy="200088"/>
          </a:xfrm>
          <a:prstGeom prst="rect">
            <a:avLst/>
          </a:prstGeom>
        </p:spPr>
      </p:pic>
      <p:pic>
        <p:nvPicPr>
          <p:cNvPr id="31" name="bg object 31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4827261" y="3523352"/>
            <a:ext cx="72453" cy="98259"/>
          </a:xfrm>
          <a:prstGeom prst="rect">
            <a:avLst/>
          </a:prstGeom>
        </p:spPr>
      </p:pic>
      <p:pic>
        <p:nvPicPr>
          <p:cNvPr id="32" name="bg object 32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4920326" y="3544694"/>
            <a:ext cx="76911" cy="81127"/>
          </a:xfrm>
          <a:prstGeom prst="rect">
            <a:avLst/>
          </a:prstGeom>
        </p:spPr>
      </p:pic>
      <p:sp>
        <p:nvSpPr>
          <p:cNvPr id="33" name="bg object 33"/>
          <p:cNvSpPr/>
          <p:nvPr/>
        </p:nvSpPr>
        <p:spPr>
          <a:xfrm>
            <a:off x="5021834" y="3523360"/>
            <a:ext cx="259715" cy="104775"/>
          </a:xfrm>
          <a:custGeom>
            <a:avLst/>
            <a:gdLst/>
            <a:ahLst/>
            <a:cxnLst/>
            <a:rect l="l" t="t" r="r" b="b"/>
            <a:pathLst>
              <a:path w="259714" h="104775">
                <a:moveTo>
                  <a:pt x="59918" y="43027"/>
                </a:moveTo>
                <a:lnTo>
                  <a:pt x="56984" y="36004"/>
                </a:lnTo>
                <a:lnTo>
                  <a:pt x="45250" y="24269"/>
                </a:lnTo>
                <a:lnTo>
                  <a:pt x="38214" y="21336"/>
                </a:lnTo>
                <a:lnTo>
                  <a:pt x="21742" y="21336"/>
                </a:lnTo>
                <a:lnTo>
                  <a:pt x="14668" y="24269"/>
                </a:lnTo>
                <a:lnTo>
                  <a:pt x="2933" y="36004"/>
                </a:lnTo>
                <a:lnTo>
                  <a:pt x="0" y="43027"/>
                </a:lnTo>
                <a:lnTo>
                  <a:pt x="0" y="51231"/>
                </a:lnTo>
                <a:lnTo>
                  <a:pt x="0" y="104635"/>
                </a:lnTo>
                <a:lnTo>
                  <a:pt x="12903" y="98247"/>
                </a:lnTo>
                <a:lnTo>
                  <a:pt x="12903" y="46570"/>
                </a:lnTo>
                <a:lnTo>
                  <a:pt x="14592" y="42570"/>
                </a:lnTo>
                <a:lnTo>
                  <a:pt x="21336" y="35902"/>
                </a:lnTo>
                <a:lnTo>
                  <a:pt x="25361" y="34239"/>
                </a:lnTo>
                <a:lnTo>
                  <a:pt x="34683" y="34239"/>
                </a:lnTo>
                <a:lnTo>
                  <a:pt x="38684" y="35902"/>
                </a:lnTo>
                <a:lnTo>
                  <a:pt x="45351" y="42570"/>
                </a:lnTo>
                <a:lnTo>
                  <a:pt x="47015" y="46570"/>
                </a:lnTo>
                <a:lnTo>
                  <a:pt x="47015" y="98247"/>
                </a:lnTo>
                <a:lnTo>
                  <a:pt x="59918" y="98247"/>
                </a:lnTo>
                <a:lnTo>
                  <a:pt x="59918" y="43027"/>
                </a:lnTo>
                <a:close/>
              </a:path>
              <a:path w="259714" h="104775">
                <a:moveTo>
                  <a:pt x="142252" y="98259"/>
                </a:moveTo>
                <a:lnTo>
                  <a:pt x="112598" y="57619"/>
                </a:lnTo>
                <a:lnTo>
                  <a:pt x="139242" y="21336"/>
                </a:lnTo>
                <a:lnTo>
                  <a:pt x="123329" y="21336"/>
                </a:lnTo>
                <a:lnTo>
                  <a:pt x="97282" y="57023"/>
                </a:lnTo>
                <a:lnTo>
                  <a:pt x="97282" y="6388"/>
                </a:lnTo>
                <a:lnTo>
                  <a:pt x="84505" y="0"/>
                </a:lnTo>
                <a:lnTo>
                  <a:pt x="84505" y="98259"/>
                </a:lnTo>
                <a:lnTo>
                  <a:pt x="97282" y="98259"/>
                </a:lnTo>
                <a:lnTo>
                  <a:pt x="97282" y="58343"/>
                </a:lnTo>
                <a:lnTo>
                  <a:pt x="126466" y="98259"/>
                </a:lnTo>
                <a:lnTo>
                  <a:pt x="142252" y="98259"/>
                </a:lnTo>
                <a:close/>
              </a:path>
              <a:path w="259714" h="104775">
                <a:moveTo>
                  <a:pt x="174802" y="21336"/>
                </a:moveTo>
                <a:lnTo>
                  <a:pt x="161899" y="27724"/>
                </a:lnTo>
                <a:lnTo>
                  <a:pt x="161899" y="98247"/>
                </a:lnTo>
                <a:lnTo>
                  <a:pt x="174802" y="98247"/>
                </a:lnTo>
                <a:lnTo>
                  <a:pt x="174802" y="21336"/>
                </a:lnTo>
                <a:close/>
              </a:path>
              <a:path w="259714" h="104775">
                <a:moveTo>
                  <a:pt x="174802" y="4622"/>
                </a:moveTo>
                <a:lnTo>
                  <a:pt x="174180" y="3111"/>
                </a:lnTo>
                <a:lnTo>
                  <a:pt x="171691" y="622"/>
                </a:lnTo>
                <a:lnTo>
                  <a:pt x="170141" y="0"/>
                </a:lnTo>
                <a:lnTo>
                  <a:pt x="166522" y="0"/>
                </a:lnTo>
                <a:lnTo>
                  <a:pt x="165011" y="622"/>
                </a:lnTo>
                <a:lnTo>
                  <a:pt x="162521" y="3111"/>
                </a:lnTo>
                <a:lnTo>
                  <a:pt x="161899" y="4622"/>
                </a:lnTo>
                <a:lnTo>
                  <a:pt x="161899" y="8153"/>
                </a:lnTo>
                <a:lnTo>
                  <a:pt x="162521" y="9664"/>
                </a:lnTo>
                <a:lnTo>
                  <a:pt x="165011" y="12153"/>
                </a:lnTo>
                <a:lnTo>
                  <a:pt x="166522" y="12776"/>
                </a:lnTo>
                <a:lnTo>
                  <a:pt x="170065" y="12776"/>
                </a:lnTo>
                <a:lnTo>
                  <a:pt x="171589" y="12153"/>
                </a:lnTo>
                <a:lnTo>
                  <a:pt x="174155" y="9664"/>
                </a:lnTo>
                <a:lnTo>
                  <a:pt x="174802" y="8153"/>
                </a:lnTo>
                <a:lnTo>
                  <a:pt x="174802" y="4622"/>
                </a:lnTo>
                <a:close/>
              </a:path>
              <a:path w="259714" h="104775">
                <a:moveTo>
                  <a:pt x="259676" y="43027"/>
                </a:moveTo>
                <a:lnTo>
                  <a:pt x="256743" y="36004"/>
                </a:lnTo>
                <a:lnTo>
                  <a:pt x="245008" y="24269"/>
                </a:lnTo>
                <a:lnTo>
                  <a:pt x="237972" y="21336"/>
                </a:lnTo>
                <a:lnTo>
                  <a:pt x="221500" y="21336"/>
                </a:lnTo>
                <a:lnTo>
                  <a:pt x="214426" y="24269"/>
                </a:lnTo>
                <a:lnTo>
                  <a:pt x="202692" y="36004"/>
                </a:lnTo>
                <a:lnTo>
                  <a:pt x="199758" y="43027"/>
                </a:lnTo>
                <a:lnTo>
                  <a:pt x="199758" y="51231"/>
                </a:lnTo>
                <a:lnTo>
                  <a:pt x="199758" y="104635"/>
                </a:lnTo>
                <a:lnTo>
                  <a:pt x="212661" y="98247"/>
                </a:lnTo>
                <a:lnTo>
                  <a:pt x="212661" y="46570"/>
                </a:lnTo>
                <a:lnTo>
                  <a:pt x="214350" y="42570"/>
                </a:lnTo>
                <a:lnTo>
                  <a:pt x="221094" y="35902"/>
                </a:lnTo>
                <a:lnTo>
                  <a:pt x="225120" y="34239"/>
                </a:lnTo>
                <a:lnTo>
                  <a:pt x="234442" y="34239"/>
                </a:lnTo>
                <a:lnTo>
                  <a:pt x="238442" y="35902"/>
                </a:lnTo>
                <a:lnTo>
                  <a:pt x="245110" y="42570"/>
                </a:lnTo>
                <a:lnTo>
                  <a:pt x="246773" y="46570"/>
                </a:lnTo>
                <a:lnTo>
                  <a:pt x="246773" y="98247"/>
                </a:lnTo>
                <a:lnTo>
                  <a:pt x="259676" y="98247"/>
                </a:lnTo>
                <a:lnTo>
                  <a:pt x="259676" y="43027"/>
                </a:lnTo>
                <a:close/>
              </a:path>
            </a:pathLst>
          </a:custGeom>
          <a:solidFill>
            <a:srgbClr val="10112E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4" name="bg object 34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5302244" y="3544686"/>
            <a:ext cx="76923" cy="107302"/>
          </a:xfrm>
          <a:prstGeom prst="rect">
            <a:avLst/>
          </a:prstGeom>
        </p:spPr>
      </p:pic>
      <p:pic>
        <p:nvPicPr>
          <p:cNvPr id="35" name="bg object 35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5454634" y="3523359"/>
            <a:ext cx="267145" cy="102462"/>
          </a:xfrm>
          <a:prstGeom prst="rect">
            <a:avLst/>
          </a:prstGeom>
        </p:spPr>
      </p:pic>
      <p:pic>
        <p:nvPicPr>
          <p:cNvPr id="36" name="bg object 36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5742637" y="3523353"/>
            <a:ext cx="171921" cy="98259"/>
          </a:xfrm>
          <a:prstGeom prst="rect">
            <a:avLst/>
          </a:prstGeom>
        </p:spPr>
      </p:pic>
      <p:pic>
        <p:nvPicPr>
          <p:cNvPr id="37" name="bg object 37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5935410" y="3544690"/>
            <a:ext cx="89814" cy="83426"/>
          </a:xfrm>
          <a:prstGeom prst="rect">
            <a:avLst/>
          </a:prstGeom>
        </p:spPr>
      </p:pic>
      <p:pic>
        <p:nvPicPr>
          <p:cNvPr id="38" name="bg object 38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6045955" y="3544698"/>
            <a:ext cx="63906" cy="107289"/>
          </a:xfrm>
          <a:prstGeom prst="rect">
            <a:avLst/>
          </a:prstGeom>
        </p:spPr>
      </p:pic>
      <p:pic>
        <p:nvPicPr>
          <p:cNvPr id="39" name="bg object 39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5370626" y="3323246"/>
            <a:ext cx="156514" cy="180378"/>
          </a:xfrm>
          <a:prstGeom prst="rect">
            <a:avLst/>
          </a:prstGeom>
        </p:spPr>
      </p:pic>
      <p:sp>
        <p:nvSpPr>
          <p:cNvPr id="40" name="bg object 40"/>
          <p:cNvSpPr/>
          <p:nvPr/>
        </p:nvSpPr>
        <p:spPr>
          <a:xfrm>
            <a:off x="5350311" y="3381867"/>
            <a:ext cx="203200" cy="60325"/>
          </a:xfrm>
          <a:custGeom>
            <a:avLst/>
            <a:gdLst/>
            <a:ahLst/>
            <a:cxnLst/>
            <a:rect l="l" t="t" r="r" b="b"/>
            <a:pathLst>
              <a:path w="203200" h="60325">
                <a:moveTo>
                  <a:pt x="0" y="39979"/>
                </a:moveTo>
                <a:lnTo>
                  <a:pt x="5943" y="43053"/>
                </a:lnTo>
                <a:lnTo>
                  <a:pt x="11849" y="45681"/>
                </a:lnTo>
                <a:lnTo>
                  <a:pt x="17665" y="47955"/>
                </a:lnTo>
                <a:lnTo>
                  <a:pt x="18580" y="48272"/>
                </a:lnTo>
                <a:lnTo>
                  <a:pt x="19431" y="48628"/>
                </a:lnTo>
                <a:lnTo>
                  <a:pt x="20320" y="48958"/>
                </a:lnTo>
                <a:lnTo>
                  <a:pt x="21590" y="49390"/>
                </a:lnTo>
                <a:lnTo>
                  <a:pt x="51142" y="57188"/>
                </a:lnTo>
                <a:lnTo>
                  <a:pt x="51409" y="57226"/>
                </a:lnTo>
                <a:lnTo>
                  <a:pt x="52387" y="57429"/>
                </a:lnTo>
                <a:lnTo>
                  <a:pt x="53276" y="57543"/>
                </a:lnTo>
                <a:lnTo>
                  <a:pt x="73406" y="59550"/>
                </a:lnTo>
                <a:lnTo>
                  <a:pt x="77508" y="59766"/>
                </a:lnTo>
                <a:lnTo>
                  <a:pt x="81584" y="59791"/>
                </a:lnTo>
                <a:lnTo>
                  <a:pt x="85547" y="59702"/>
                </a:lnTo>
                <a:lnTo>
                  <a:pt x="90360" y="59524"/>
                </a:lnTo>
                <a:lnTo>
                  <a:pt x="92684" y="59372"/>
                </a:lnTo>
                <a:lnTo>
                  <a:pt x="96824" y="59143"/>
                </a:lnTo>
                <a:lnTo>
                  <a:pt x="135509" y="51993"/>
                </a:lnTo>
                <a:lnTo>
                  <a:pt x="149352" y="47510"/>
                </a:lnTo>
                <a:lnTo>
                  <a:pt x="150799" y="47028"/>
                </a:lnTo>
                <a:lnTo>
                  <a:pt x="151482" y="46774"/>
                </a:lnTo>
                <a:lnTo>
                  <a:pt x="57607" y="46774"/>
                </a:lnTo>
                <a:lnTo>
                  <a:pt x="49695" y="46685"/>
                </a:lnTo>
                <a:lnTo>
                  <a:pt x="47574" y="46596"/>
                </a:lnTo>
                <a:lnTo>
                  <a:pt x="47155" y="46596"/>
                </a:lnTo>
                <a:lnTo>
                  <a:pt x="46748" y="46558"/>
                </a:lnTo>
                <a:lnTo>
                  <a:pt x="46329" y="46558"/>
                </a:lnTo>
                <a:lnTo>
                  <a:pt x="40462" y="46291"/>
                </a:lnTo>
                <a:lnTo>
                  <a:pt x="35788" y="45910"/>
                </a:lnTo>
                <a:lnTo>
                  <a:pt x="27762" y="45085"/>
                </a:lnTo>
                <a:lnTo>
                  <a:pt x="24307" y="44665"/>
                </a:lnTo>
                <a:lnTo>
                  <a:pt x="20497" y="44107"/>
                </a:lnTo>
                <a:lnTo>
                  <a:pt x="20205" y="44081"/>
                </a:lnTo>
                <a:lnTo>
                  <a:pt x="19900" y="44018"/>
                </a:lnTo>
                <a:lnTo>
                  <a:pt x="7886" y="42214"/>
                </a:lnTo>
                <a:lnTo>
                  <a:pt x="558" y="40119"/>
                </a:lnTo>
                <a:lnTo>
                  <a:pt x="0" y="39979"/>
                </a:lnTo>
                <a:close/>
              </a:path>
              <a:path w="203200" h="60325">
                <a:moveTo>
                  <a:pt x="193669" y="33159"/>
                </a:moveTo>
                <a:lnTo>
                  <a:pt x="180594" y="33159"/>
                </a:lnTo>
                <a:lnTo>
                  <a:pt x="188442" y="47599"/>
                </a:lnTo>
                <a:lnTo>
                  <a:pt x="193669" y="33159"/>
                </a:lnTo>
                <a:close/>
              </a:path>
              <a:path w="203200" h="60325">
                <a:moveTo>
                  <a:pt x="162852" y="0"/>
                </a:moveTo>
                <a:lnTo>
                  <a:pt x="169456" y="14706"/>
                </a:lnTo>
                <a:lnTo>
                  <a:pt x="165950" y="16979"/>
                </a:lnTo>
                <a:lnTo>
                  <a:pt x="164172" y="18072"/>
                </a:lnTo>
                <a:lnTo>
                  <a:pt x="150558" y="25590"/>
                </a:lnTo>
                <a:lnTo>
                  <a:pt x="149237" y="26250"/>
                </a:lnTo>
                <a:lnTo>
                  <a:pt x="148818" y="26428"/>
                </a:lnTo>
                <a:lnTo>
                  <a:pt x="147015" y="27343"/>
                </a:lnTo>
                <a:lnTo>
                  <a:pt x="145224" y="28194"/>
                </a:lnTo>
                <a:lnTo>
                  <a:pt x="143383" y="28994"/>
                </a:lnTo>
                <a:lnTo>
                  <a:pt x="139344" y="30822"/>
                </a:lnTo>
                <a:lnTo>
                  <a:pt x="135293" y="32448"/>
                </a:lnTo>
                <a:lnTo>
                  <a:pt x="131254" y="33921"/>
                </a:lnTo>
                <a:lnTo>
                  <a:pt x="128866" y="34836"/>
                </a:lnTo>
                <a:lnTo>
                  <a:pt x="124104" y="36398"/>
                </a:lnTo>
                <a:lnTo>
                  <a:pt x="123164" y="36728"/>
                </a:lnTo>
                <a:lnTo>
                  <a:pt x="118198" y="38265"/>
                </a:lnTo>
                <a:lnTo>
                  <a:pt x="115036" y="39179"/>
                </a:lnTo>
                <a:lnTo>
                  <a:pt x="111975" y="39916"/>
                </a:lnTo>
                <a:lnTo>
                  <a:pt x="109905" y="40474"/>
                </a:lnTo>
                <a:lnTo>
                  <a:pt x="105765" y="41427"/>
                </a:lnTo>
                <a:lnTo>
                  <a:pt x="105473" y="41478"/>
                </a:lnTo>
                <a:lnTo>
                  <a:pt x="100723" y="42545"/>
                </a:lnTo>
                <a:lnTo>
                  <a:pt x="96672" y="43281"/>
                </a:lnTo>
                <a:lnTo>
                  <a:pt x="92684" y="43903"/>
                </a:lnTo>
                <a:lnTo>
                  <a:pt x="90297" y="44323"/>
                </a:lnTo>
                <a:lnTo>
                  <a:pt x="65405" y="46558"/>
                </a:lnTo>
                <a:lnTo>
                  <a:pt x="64998" y="46596"/>
                </a:lnTo>
                <a:lnTo>
                  <a:pt x="61239" y="46736"/>
                </a:lnTo>
                <a:lnTo>
                  <a:pt x="57607" y="46774"/>
                </a:lnTo>
                <a:lnTo>
                  <a:pt x="151482" y="46774"/>
                </a:lnTo>
                <a:lnTo>
                  <a:pt x="180594" y="33159"/>
                </a:lnTo>
                <a:lnTo>
                  <a:pt x="193669" y="33159"/>
                </a:lnTo>
                <a:lnTo>
                  <a:pt x="203034" y="7289"/>
                </a:lnTo>
                <a:lnTo>
                  <a:pt x="162852" y="0"/>
                </a:lnTo>
                <a:close/>
              </a:path>
            </a:pathLst>
          </a:custGeom>
          <a:solidFill>
            <a:srgbClr val="10112E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1" name="bg object 41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5404408" y="3436188"/>
            <a:ext cx="89280" cy="3282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rgbClr val="F1F2F2"/>
                </a:solidFill>
                <a:latin typeface="Arial Black"/>
                <a:cs typeface="Arial Black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534670" y="1739455"/>
            <a:ext cx="4651629" cy="499148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507101" y="1739455"/>
            <a:ext cx="4651629" cy="499148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1/20/2024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rgbClr val="F1F2F2"/>
                </a:solidFill>
                <a:latin typeface="Arial Black"/>
                <a:cs typeface="Arial Black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1/20/2024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1/20/2024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07330" y="1699587"/>
            <a:ext cx="2374900" cy="29971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rgbClr val="F1F2F2"/>
                </a:solidFill>
                <a:latin typeface="Arial Black"/>
                <a:cs typeface="Arial Black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34670" y="1739455"/>
            <a:ext cx="9624060" cy="499148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635756" y="7033450"/>
            <a:ext cx="3421888" cy="37814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534670" y="7033450"/>
            <a:ext cx="2459482" cy="37814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1/20/2024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7699248" y="7033450"/>
            <a:ext cx="2459482" cy="37814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13" Type="http://schemas.openxmlformats.org/officeDocument/2006/relationships/image" Target="../media/image88.png"/><Relationship Id="rId3" Type="http://schemas.openxmlformats.org/officeDocument/2006/relationships/image" Target="../media/image78.png"/><Relationship Id="rId7" Type="http://schemas.openxmlformats.org/officeDocument/2006/relationships/image" Target="../media/image82.png"/><Relationship Id="rId12" Type="http://schemas.openxmlformats.org/officeDocument/2006/relationships/image" Target="../media/image87.png"/><Relationship Id="rId17" Type="http://schemas.openxmlformats.org/officeDocument/2006/relationships/image" Target="../media/image92.jpeg"/><Relationship Id="rId2" Type="http://schemas.openxmlformats.org/officeDocument/2006/relationships/image" Target="../media/image77.png"/><Relationship Id="rId16" Type="http://schemas.openxmlformats.org/officeDocument/2006/relationships/image" Target="../media/image9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1.png"/><Relationship Id="rId11" Type="http://schemas.openxmlformats.org/officeDocument/2006/relationships/image" Target="../media/image86.png"/><Relationship Id="rId5" Type="http://schemas.openxmlformats.org/officeDocument/2006/relationships/image" Target="../media/image80.png"/><Relationship Id="rId15" Type="http://schemas.openxmlformats.org/officeDocument/2006/relationships/image" Target="../media/image90.png"/><Relationship Id="rId10" Type="http://schemas.openxmlformats.org/officeDocument/2006/relationships/image" Target="../media/image85.png"/><Relationship Id="rId4" Type="http://schemas.openxmlformats.org/officeDocument/2006/relationships/image" Target="../media/image79.png"/><Relationship Id="rId9" Type="http://schemas.openxmlformats.org/officeDocument/2006/relationships/image" Target="../media/image84.png"/><Relationship Id="rId14" Type="http://schemas.openxmlformats.org/officeDocument/2006/relationships/image" Target="../media/image8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mailto:andrea@internationalbankingacademy.com" TargetMode="External"/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www.internationalbankingacademy.com/" TargetMode="Externa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13" Type="http://schemas.openxmlformats.org/officeDocument/2006/relationships/image" Target="../media/image105.png"/><Relationship Id="rId18" Type="http://schemas.openxmlformats.org/officeDocument/2006/relationships/image" Target="../media/image110.png"/><Relationship Id="rId26" Type="http://schemas.openxmlformats.org/officeDocument/2006/relationships/image" Target="../media/image118.png"/><Relationship Id="rId3" Type="http://schemas.openxmlformats.org/officeDocument/2006/relationships/hyperlink" Target="http://www.internationalbankingacademy.com/" TargetMode="External"/><Relationship Id="rId21" Type="http://schemas.openxmlformats.org/officeDocument/2006/relationships/image" Target="../media/image113.png"/><Relationship Id="rId34" Type="http://schemas.openxmlformats.org/officeDocument/2006/relationships/image" Target="../media/image126.png"/><Relationship Id="rId7" Type="http://schemas.openxmlformats.org/officeDocument/2006/relationships/image" Target="../media/image99.png"/><Relationship Id="rId12" Type="http://schemas.openxmlformats.org/officeDocument/2006/relationships/image" Target="../media/image104.png"/><Relationship Id="rId17" Type="http://schemas.openxmlformats.org/officeDocument/2006/relationships/image" Target="../media/image109.png"/><Relationship Id="rId25" Type="http://schemas.openxmlformats.org/officeDocument/2006/relationships/image" Target="../media/image117.png"/><Relationship Id="rId33" Type="http://schemas.openxmlformats.org/officeDocument/2006/relationships/image" Target="../media/image125.png"/><Relationship Id="rId2" Type="http://schemas.openxmlformats.org/officeDocument/2006/relationships/hyperlink" Target="mailto:info@internationalbankingacademy.com" TargetMode="External"/><Relationship Id="rId16" Type="http://schemas.openxmlformats.org/officeDocument/2006/relationships/image" Target="../media/image108.png"/><Relationship Id="rId20" Type="http://schemas.openxmlformats.org/officeDocument/2006/relationships/image" Target="../media/image112.png"/><Relationship Id="rId29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11" Type="http://schemas.openxmlformats.org/officeDocument/2006/relationships/image" Target="../media/image103.png"/><Relationship Id="rId24" Type="http://schemas.openxmlformats.org/officeDocument/2006/relationships/image" Target="../media/image116.png"/><Relationship Id="rId32" Type="http://schemas.openxmlformats.org/officeDocument/2006/relationships/image" Target="../media/image124.png"/><Relationship Id="rId5" Type="http://schemas.openxmlformats.org/officeDocument/2006/relationships/image" Target="../media/image97.png"/><Relationship Id="rId15" Type="http://schemas.openxmlformats.org/officeDocument/2006/relationships/image" Target="../media/image107.png"/><Relationship Id="rId23" Type="http://schemas.openxmlformats.org/officeDocument/2006/relationships/image" Target="../media/image115.png"/><Relationship Id="rId28" Type="http://schemas.openxmlformats.org/officeDocument/2006/relationships/image" Target="../media/image120.png"/><Relationship Id="rId36" Type="http://schemas.openxmlformats.org/officeDocument/2006/relationships/image" Target="../media/image128.png"/><Relationship Id="rId10" Type="http://schemas.openxmlformats.org/officeDocument/2006/relationships/image" Target="../media/image102.png"/><Relationship Id="rId19" Type="http://schemas.openxmlformats.org/officeDocument/2006/relationships/image" Target="../media/image111.png"/><Relationship Id="rId31" Type="http://schemas.openxmlformats.org/officeDocument/2006/relationships/image" Target="../media/image123.png"/><Relationship Id="rId4" Type="http://schemas.openxmlformats.org/officeDocument/2006/relationships/image" Target="../media/image96.png"/><Relationship Id="rId9" Type="http://schemas.openxmlformats.org/officeDocument/2006/relationships/image" Target="../media/image101.png"/><Relationship Id="rId14" Type="http://schemas.openxmlformats.org/officeDocument/2006/relationships/image" Target="../media/image106.png"/><Relationship Id="rId22" Type="http://schemas.openxmlformats.org/officeDocument/2006/relationships/image" Target="../media/image114.png"/><Relationship Id="rId27" Type="http://schemas.openxmlformats.org/officeDocument/2006/relationships/image" Target="../media/image119.png"/><Relationship Id="rId30" Type="http://schemas.openxmlformats.org/officeDocument/2006/relationships/image" Target="../media/image122.png"/><Relationship Id="rId35" Type="http://schemas.openxmlformats.org/officeDocument/2006/relationships/image" Target="../media/image12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png"/><Relationship Id="rId18" Type="http://schemas.openxmlformats.org/officeDocument/2006/relationships/image" Target="../media/image44.png"/><Relationship Id="rId26" Type="http://schemas.openxmlformats.org/officeDocument/2006/relationships/image" Target="../media/image52.png"/><Relationship Id="rId3" Type="http://schemas.openxmlformats.org/officeDocument/2006/relationships/image" Target="../media/image29.png"/><Relationship Id="rId21" Type="http://schemas.openxmlformats.org/officeDocument/2006/relationships/image" Target="../media/image47.png"/><Relationship Id="rId34" Type="http://schemas.openxmlformats.org/officeDocument/2006/relationships/image" Target="../media/image60.pn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17" Type="http://schemas.openxmlformats.org/officeDocument/2006/relationships/image" Target="../media/image43.png"/><Relationship Id="rId25" Type="http://schemas.openxmlformats.org/officeDocument/2006/relationships/image" Target="../media/image51.png"/><Relationship Id="rId33" Type="http://schemas.openxmlformats.org/officeDocument/2006/relationships/image" Target="../media/image59.png"/><Relationship Id="rId2" Type="http://schemas.openxmlformats.org/officeDocument/2006/relationships/image" Target="../media/image28.png"/><Relationship Id="rId16" Type="http://schemas.openxmlformats.org/officeDocument/2006/relationships/image" Target="../media/image42.png"/><Relationship Id="rId20" Type="http://schemas.openxmlformats.org/officeDocument/2006/relationships/image" Target="../media/image46.png"/><Relationship Id="rId29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24" Type="http://schemas.openxmlformats.org/officeDocument/2006/relationships/image" Target="../media/image50.png"/><Relationship Id="rId32" Type="http://schemas.openxmlformats.org/officeDocument/2006/relationships/image" Target="../media/image58.png"/><Relationship Id="rId5" Type="http://schemas.openxmlformats.org/officeDocument/2006/relationships/image" Target="../media/image31.png"/><Relationship Id="rId15" Type="http://schemas.openxmlformats.org/officeDocument/2006/relationships/image" Target="../media/image41.png"/><Relationship Id="rId23" Type="http://schemas.openxmlformats.org/officeDocument/2006/relationships/image" Target="../media/image49.png"/><Relationship Id="rId28" Type="http://schemas.openxmlformats.org/officeDocument/2006/relationships/image" Target="../media/image54.png"/><Relationship Id="rId10" Type="http://schemas.openxmlformats.org/officeDocument/2006/relationships/image" Target="../media/image36.png"/><Relationship Id="rId19" Type="http://schemas.openxmlformats.org/officeDocument/2006/relationships/image" Target="../media/image45.png"/><Relationship Id="rId31" Type="http://schemas.openxmlformats.org/officeDocument/2006/relationships/image" Target="../media/image57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Relationship Id="rId14" Type="http://schemas.openxmlformats.org/officeDocument/2006/relationships/image" Target="../media/image40.png"/><Relationship Id="rId22" Type="http://schemas.openxmlformats.org/officeDocument/2006/relationships/image" Target="../media/image48.png"/><Relationship Id="rId27" Type="http://schemas.openxmlformats.org/officeDocument/2006/relationships/image" Target="../media/image53.png"/><Relationship Id="rId30" Type="http://schemas.openxmlformats.org/officeDocument/2006/relationships/image" Target="../media/image5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47.pn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12" Type="http://schemas.openxmlformats.org/officeDocument/2006/relationships/image" Target="../media/image70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11" Type="http://schemas.openxmlformats.org/officeDocument/2006/relationships/image" Target="../media/image45.png"/><Relationship Id="rId5" Type="http://schemas.openxmlformats.org/officeDocument/2006/relationships/image" Target="../media/image64.png"/><Relationship Id="rId15" Type="http://schemas.openxmlformats.org/officeDocument/2006/relationships/image" Target="../media/image49.png"/><Relationship Id="rId10" Type="http://schemas.openxmlformats.org/officeDocument/2006/relationships/image" Target="../media/image69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Relationship Id="rId14" Type="http://schemas.openxmlformats.org/officeDocument/2006/relationships/image" Target="../media/image7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68792" y="359892"/>
            <a:ext cx="9972040" cy="6840220"/>
          </a:xfrm>
          <a:custGeom>
            <a:avLst/>
            <a:gdLst/>
            <a:ahLst/>
            <a:cxnLst/>
            <a:rect l="l" t="t" r="r" b="b"/>
            <a:pathLst>
              <a:path w="9972040" h="6840220">
                <a:moveTo>
                  <a:pt x="9972001" y="0"/>
                </a:moveTo>
                <a:lnTo>
                  <a:pt x="0" y="0"/>
                </a:lnTo>
                <a:lnTo>
                  <a:pt x="0" y="6840004"/>
                </a:lnTo>
                <a:lnTo>
                  <a:pt x="9972001" y="6840004"/>
                </a:lnTo>
                <a:lnTo>
                  <a:pt x="9972001" y="0"/>
                </a:lnTo>
                <a:close/>
              </a:path>
            </a:pathLst>
          </a:custGeom>
          <a:solidFill>
            <a:srgbClr val="10112E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751420" y="0"/>
            <a:ext cx="36195" cy="1512570"/>
          </a:xfrm>
          <a:custGeom>
            <a:avLst/>
            <a:gdLst/>
            <a:ahLst/>
            <a:cxnLst/>
            <a:rect l="l" t="t" r="r" b="b"/>
            <a:pathLst>
              <a:path w="36195" h="1512570">
                <a:moveTo>
                  <a:pt x="35991" y="0"/>
                </a:moveTo>
                <a:lnTo>
                  <a:pt x="0" y="0"/>
                </a:lnTo>
                <a:lnTo>
                  <a:pt x="0" y="1511998"/>
                </a:lnTo>
                <a:lnTo>
                  <a:pt x="35991" y="1511998"/>
                </a:lnTo>
                <a:lnTo>
                  <a:pt x="35991" y="0"/>
                </a:lnTo>
                <a:close/>
              </a:path>
            </a:pathLst>
          </a:custGeom>
          <a:solidFill>
            <a:srgbClr val="00ECE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151998" y="3780002"/>
            <a:ext cx="540385" cy="3780154"/>
          </a:xfrm>
          <a:custGeom>
            <a:avLst/>
            <a:gdLst/>
            <a:ahLst/>
            <a:cxnLst/>
            <a:rect l="l" t="t" r="r" b="b"/>
            <a:pathLst>
              <a:path w="540384" h="3780154">
                <a:moveTo>
                  <a:pt x="540003" y="0"/>
                </a:moveTo>
                <a:lnTo>
                  <a:pt x="0" y="0"/>
                </a:lnTo>
                <a:lnTo>
                  <a:pt x="0" y="3780002"/>
                </a:lnTo>
                <a:lnTo>
                  <a:pt x="540003" y="3780002"/>
                </a:lnTo>
                <a:lnTo>
                  <a:pt x="540003" y="0"/>
                </a:lnTo>
                <a:close/>
              </a:path>
            </a:pathLst>
          </a:custGeom>
          <a:solidFill>
            <a:srgbClr val="00ECE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51419" y="1469072"/>
            <a:ext cx="36195" cy="6091555"/>
          </a:xfrm>
          <a:custGeom>
            <a:avLst/>
            <a:gdLst/>
            <a:ahLst/>
            <a:cxnLst/>
            <a:rect l="l" t="t" r="r" b="b"/>
            <a:pathLst>
              <a:path w="36195" h="6091555">
                <a:moveTo>
                  <a:pt x="35991" y="0"/>
                </a:moveTo>
                <a:lnTo>
                  <a:pt x="0" y="0"/>
                </a:lnTo>
                <a:lnTo>
                  <a:pt x="0" y="6090932"/>
                </a:lnTo>
                <a:lnTo>
                  <a:pt x="35991" y="6090932"/>
                </a:lnTo>
                <a:lnTo>
                  <a:pt x="35991" y="0"/>
                </a:lnTo>
                <a:close/>
              </a:path>
            </a:pathLst>
          </a:custGeom>
          <a:solidFill>
            <a:srgbClr val="00ECE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 txBox="1">
            <a:spLocks noGrp="1"/>
          </p:cNvSpPr>
          <p:nvPr>
            <p:ph type="title"/>
          </p:nvPr>
        </p:nvSpPr>
        <p:spPr>
          <a:xfrm>
            <a:off x="3419995" y="1038000"/>
            <a:ext cx="3851910" cy="107401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72770" marR="5080" indent="-560705" algn="l">
              <a:lnSpc>
                <a:spcPct val="100000"/>
              </a:lnSpc>
              <a:spcBef>
                <a:spcPts val="95"/>
              </a:spcBef>
            </a:pPr>
            <a:r>
              <a:rPr sz="3450" dirty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BRAND IDENTITY</a:t>
            </a:r>
            <a:br>
              <a:rPr lang="en-US" sz="3450" dirty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</a:br>
            <a:r>
              <a:rPr lang="en-US" sz="3450" dirty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GUIDELINE</a:t>
            </a:r>
            <a:endParaRPr sz="3450" u="sng" dirty="0"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3548799" y="6183593"/>
            <a:ext cx="3851910" cy="2436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z="1500" dirty="0">
                <a:solidFill>
                  <a:srgbClr val="FFFFFF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www.internationalbankingacademy.com</a:t>
            </a:r>
            <a:endParaRPr sz="1500" dirty="0"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EDF18D52-EEFF-D437-9410-13AABABE41B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0035" y="3095625"/>
            <a:ext cx="5849554" cy="154393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" y="185"/>
            <a:ext cx="10691977" cy="755964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" y="185"/>
            <a:ext cx="10691977" cy="755964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22" y="1041"/>
            <a:ext cx="10689558" cy="755793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121192" y="1041"/>
            <a:ext cx="2570810" cy="257081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5383327"/>
            <a:ext cx="2175650" cy="2175649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34237" y="740854"/>
            <a:ext cx="43853" cy="355841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842454" y="740854"/>
            <a:ext cx="664210" cy="356235"/>
            <a:chOff x="842454" y="740854"/>
            <a:chExt cx="664210" cy="35623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42454" y="813409"/>
              <a:ext cx="203746" cy="28328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85557" y="740854"/>
              <a:ext cx="133642" cy="334111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45019" y="813409"/>
              <a:ext cx="261556" cy="261556"/>
            </a:xfrm>
            <a:prstGeom prst="rect">
              <a:avLst/>
            </a:prstGeom>
          </p:spPr>
        </p:pic>
      </p:grpSp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552905" y="813409"/>
            <a:ext cx="130352" cy="283286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272766" y="740854"/>
            <a:ext cx="133642" cy="334111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728762" y="813409"/>
            <a:ext cx="203746" cy="283286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2459278" y="740854"/>
            <a:ext cx="43865" cy="334111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2554795" y="813409"/>
            <a:ext cx="261543" cy="261556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2861018" y="813409"/>
            <a:ext cx="203758" cy="283286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3109861" y="813409"/>
            <a:ext cx="261543" cy="275894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3417316" y="740854"/>
            <a:ext cx="130771" cy="334111"/>
          </a:xfrm>
          <a:prstGeom prst="rect">
            <a:avLst/>
          </a:prstGeom>
        </p:spPr>
      </p:pic>
      <p:grpSp>
        <p:nvGrpSpPr>
          <p:cNvPr id="15" name="object 15"/>
          <p:cNvGrpSpPr/>
          <p:nvPr/>
        </p:nvGrpSpPr>
        <p:grpSpPr>
          <a:xfrm>
            <a:off x="12" y="185"/>
            <a:ext cx="10691977" cy="7559645"/>
            <a:chOff x="12" y="185"/>
            <a:chExt cx="10691977" cy="7559645"/>
          </a:xfrm>
        </p:grpSpPr>
        <p:pic>
          <p:nvPicPr>
            <p:cNvPr id="16" name="object 1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977644" y="788187"/>
              <a:ext cx="261327" cy="301193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977656" y="934478"/>
              <a:ext cx="218998" cy="77965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1943727" y="886063"/>
              <a:ext cx="339090" cy="100330"/>
            </a:xfrm>
            <a:custGeom>
              <a:avLst/>
              <a:gdLst/>
              <a:ahLst/>
              <a:cxnLst/>
              <a:rect l="l" t="t" r="r" b="b"/>
              <a:pathLst>
                <a:path w="339089" h="100330">
                  <a:moveTo>
                    <a:pt x="0" y="66763"/>
                  </a:moveTo>
                  <a:lnTo>
                    <a:pt x="31013" y="80619"/>
                  </a:lnTo>
                  <a:lnTo>
                    <a:pt x="32435" y="81203"/>
                  </a:lnTo>
                  <a:lnTo>
                    <a:pt x="35991" y="82486"/>
                  </a:lnTo>
                  <a:lnTo>
                    <a:pt x="36144" y="82537"/>
                  </a:lnTo>
                  <a:lnTo>
                    <a:pt x="38404" y="83375"/>
                  </a:lnTo>
                  <a:lnTo>
                    <a:pt x="42849" y="84848"/>
                  </a:lnTo>
                  <a:lnTo>
                    <a:pt x="45110" y="85648"/>
                  </a:lnTo>
                  <a:lnTo>
                    <a:pt x="85394" y="95503"/>
                  </a:lnTo>
                  <a:lnTo>
                    <a:pt x="85585" y="95554"/>
                  </a:lnTo>
                  <a:lnTo>
                    <a:pt x="85839" y="95554"/>
                  </a:lnTo>
                  <a:lnTo>
                    <a:pt x="87464" y="95897"/>
                  </a:lnTo>
                  <a:lnTo>
                    <a:pt x="88938" y="96100"/>
                  </a:lnTo>
                  <a:lnTo>
                    <a:pt x="110642" y="98704"/>
                  </a:lnTo>
                  <a:lnTo>
                    <a:pt x="114630" y="99059"/>
                  </a:lnTo>
                  <a:lnTo>
                    <a:pt x="118617" y="99301"/>
                  </a:lnTo>
                  <a:lnTo>
                    <a:pt x="122567" y="99453"/>
                  </a:lnTo>
                  <a:lnTo>
                    <a:pt x="129425" y="99796"/>
                  </a:lnTo>
                  <a:lnTo>
                    <a:pt x="168376" y="98120"/>
                  </a:lnTo>
                  <a:lnTo>
                    <a:pt x="207225" y="91605"/>
                  </a:lnTo>
                  <a:lnTo>
                    <a:pt x="211315" y="90716"/>
                  </a:lnTo>
                  <a:lnTo>
                    <a:pt x="249275" y="79387"/>
                  </a:lnTo>
                  <a:lnTo>
                    <a:pt x="251790" y="78549"/>
                  </a:lnTo>
                  <a:lnTo>
                    <a:pt x="252933" y="78104"/>
                  </a:lnTo>
                  <a:lnTo>
                    <a:pt x="96189" y="78104"/>
                  </a:lnTo>
                  <a:lnTo>
                    <a:pt x="82981" y="77952"/>
                  </a:lnTo>
                  <a:lnTo>
                    <a:pt x="79425" y="77800"/>
                  </a:lnTo>
                  <a:lnTo>
                    <a:pt x="78739" y="77800"/>
                  </a:lnTo>
                  <a:lnTo>
                    <a:pt x="78041" y="77749"/>
                  </a:lnTo>
                  <a:lnTo>
                    <a:pt x="77355" y="77749"/>
                  </a:lnTo>
                  <a:lnTo>
                    <a:pt x="76860" y="77698"/>
                  </a:lnTo>
                  <a:lnTo>
                    <a:pt x="76365" y="77698"/>
                  </a:lnTo>
                  <a:lnTo>
                    <a:pt x="75831" y="77660"/>
                  </a:lnTo>
                  <a:lnTo>
                    <a:pt x="67538" y="77304"/>
                  </a:lnTo>
                  <a:lnTo>
                    <a:pt x="59753" y="76669"/>
                  </a:lnTo>
                  <a:lnTo>
                    <a:pt x="46342" y="75285"/>
                  </a:lnTo>
                  <a:lnTo>
                    <a:pt x="40576" y="74599"/>
                  </a:lnTo>
                  <a:lnTo>
                    <a:pt x="35255" y="73812"/>
                  </a:lnTo>
                  <a:lnTo>
                    <a:pt x="35102" y="73812"/>
                  </a:lnTo>
                  <a:lnTo>
                    <a:pt x="34899" y="73761"/>
                  </a:lnTo>
                  <a:lnTo>
                    <a:pt x="34759" y="73761"/>
                  </a:lnTo>
                  <a:lnTo>
                    <a:pt x="34213" y="73659"/>
                  </a:lnTo>
                  <a:lnTo>
                    <a:pt x="33718" y="73609"/>
                  </a:lnTo>
                  <a:lnTo>
                    <a:pt x="19698" y="71228"/>
                  </a:lnTo>
                  <a:lnTo>
                    <a:pt x="9439" y="69103"/>
                  </a:lnTo>
                  <a:lnTo>
                    <a:pt x="2765" y="67498"/>
                  </a:lnTo>
                  <a:lnTo>
                    <a:pt x="0" y="66763"/>
                  </a:lnTo>
                  <a:close/>
                </a:path>
                <a:path w="339089" h="100330">
                  <a:moveTo>
                    <a:pt x="323390" y="55371"/>
                  </a:moveTo>
                  <a:lnTo>
                    <a:pt x="301548" y="55371"/>
                  </a:lnTo>
                  <a:lnTo>
                    <a:pt x="305166" y="61975"/>
                  </a:lnTo>
                  <a:lnTo>
                    <a:pt x="314655" y="79476"/>
                  </a:lnTo>
                  <a:lnTo>
                    <a:pt x="323390" y="55371"/>
                  </a:lnTo>
                  <a:close/>
                </a:path>
                <a:path w="339089" h="100330">
                  <a:moveTo>
                    <a:pt x="271906" y="0"/>
                  </a:moveTo>
                  <a:lnTo>
                    <a:pt x="282955" y="24549"/>
                  </a:lnTo>
                  <a:lnTo>
                    <a:pt x="280047" y="26479"/>
                  </a:lnTo>
                  <a:lnTo>
                    <a:pt x="277088" y="28346"/>
                  </a:lnTo>
                  <a:lnTo>
                    <a:pt x="274129" y="30175"/>
                  </a:lnTo>
                  <a:lnTo>
                    <a:pt x="267817" y="33921"/>
                  </a:lnTo>
                  <a:lnTo>
                    <a:pt x="264617" y="35699"/>
                  </a:lnTo>
                  <a:lnTo>
                    <a:pt x="260819" y="37871"/>
                  </a:lnTo>
                  <a:lnTo>
                    <a:pt x="256920" y="39941"/>
                  </a:lnTo>
                  <a:lnTo>
                    <a:pt x="252234" y="42354"/>
                  </a:lnTo>
                  <a:lnTo>
                    <a:pt x="250558" y="43141"/>
                  </a:lnTo>
                  <a:lnTo>
                    <a:pt x="249186" y="43827"/>
                  </a:lnTo>
                  <a:lnTo>
                    <a:pt x="248488" y="44132"/>
                  </a:lnTo>
                  <a:lnTo>
                    <a:pt x="245478" y="45656"/>
                  </a:lnTo>
                  <a:lnTo>
                    <a:pt x="242481" y="47091"/>
                  </a:lnTo>
                  <a:lnTo>
                    <a:pt x="239420" y="48412"/>
                  </a:lnTo>
                  <a:lnTo>
                    <a:pt x="232663" y="51473"/>
                  </a:lnTo>
                  <a:lnTo>
                    <a:pt x="225907" y="54190"/>
                  </a:lnTo>
                  <a:lnTo>
                    <a:pt x="219151" y="56654"/>
                  </a:lnTo>
                  <a:lnTo>
                    <a:pt x="215163" y="58178"/>
                  </a:lnTo>
                  <a:lnTo>
                    <a:pt x="207225" y="60794"/>
                  </a:lnTo>
                  <a:lnTo>
                    <a:pt x="205651" y="61340"/>
                  </a:lnTo>
                  <a:lnTo>
                    <a:pt x="204114" y="61823"/>
                  </a:lnTo>
                  <a:lnTo>
                    <a:pt x="202590" y="62268"/>
                  </a:lnTo>
                  <a:lnTo>
                    <a:pt x="197357" y="63893"/>
                  </a:lnTo>
                  <a:lnTo>
                    <a:pt x="192087" y="65430"/>
                  </a:lnTo>
                  <a:lnTo>
                    <a:pt x="186956" y="66662"/>
                  </a:lnTo>
                  <a:lnTo>
                    <a:pt x="183502" y="67602"/>
                  </a:lnTo>
                  <a:lnTo>
                    <a:pt x="176606" y="69176"/>
                  </a:lnTo>
                  <a:lnTo>
                    <a:pt x="175031" y="69468"/>
                  </a:lnTo>
                  <a:lnTo>
                    <a:pt x="168173" y="71043"/>
                  </a:lnTo>
                  <a:lnTo>
                    <a:pt x="161416" y="72275"/>
                  </a:lnTo>
                  <a:lnTo>
                    <a:pt x="154762" y="73317"/>
                  </a:lnTo>
                  <a:lnTo>
                    <a:pt x="150774" y="74002"/>
                  </a:lnTo>
                  <a:lnTo>
                    <a:pt x="110642" y="77698"/>
                  </a:lnTo>
                  <a:lnTo>
                    <a:pt x="109943" y="77749"/>
                  </a:lnTo>
                  <a:lnTo>
                    <a:pt x="109207" y="77749"/>
                  </a:lnTo>
                  <a:lnTo>
                    <a:pt x="108521" y="77800"/>
                  </a:lnTo>
                  <a:lnTo>
                    <a:pt x="102260" y="78054"/>
                  </a:lnTo>
                  <a:lnTo>
                    <a:pt x="96189" y="78104"/>
                  </a:lnTo>
                  <a:lnTo>
                    <a:pt x="252933" y="78104"/>
                  </a:lnTo>
                  <a:lnTo>
                    <a:pt x="289661" y="61975"/>
                  </a:lnTo>
                  <a:lnTo>
                    <a:pt x="291782" y="60896"/>
                  </a:lnTo>
                  <a:lnTo>
                    <a:pt x="293649" y="59855"/>
                  </a:lnTo>
                  <a:lnTo>
                    <a:pt x="295236" y="59016"/>
                  </a:lnTo>
                  <a:lnTo>
                    <a:pt x="299377" y="56756"/>
                  </a:lnTo>
                  <a:lnTo>
                    <a:pt x="301548" y="55371"/>
                  </a:lnTo>
                  <a:lnTo>
                    <a:pt x="323390" y="55371"/>
                  </a:lnTo>
                  <a:lnTo>
                    <a:pt x="339013" y="12179"/>
                  </a:lnTo>
                  <a:lnTo>
                    <a:pt x="27190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034044" y="976769"/>
              <a:ext cx="149085" cy="54825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2" y="185"/>
              <a:ext cx="10691977" cy="755964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" y="185"/>
            <a:ext cx="10691977" cy="755964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" y="185"/>
            <a:ext cx="10691977" cy="755964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1DBBACDC-C7F3-E4FE-0CB1-3514FB595EC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80975"/>
            <a:ext cx="10692384" cy="756208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306250C-A361-9163-310F-08BED45FB05E}"/>
              </a:ext>
            </a:extLst>
          </p:cNvPr>
          <p:cNvSpPr/>
          <p:nvPr/>
        </p:nvSpPr>
        <p:spPr>
          <a:xfrm>
            <a:off x="4265992" y="3781425"/>
            <a:ext cx="5387913" cy="11400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>
              <a:lnSpc>
                <a:spcPct val="100000"/>
              </a:lnSpc>
              <a:spcBef>
                <a:spcPts val="100"/>
              </a:spcBef>
            </a:pPr>
            <a:r>
              <a:rPr dirty="0"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EMAIL</a:t>
            </a:r>
            <a:r>
              <a:rPr dirty="0"/>
              <a:t> </a:t>
            </a:r>
            <a:r>
              <a:rPr dirty="0"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SIGNATURE</a:t>
            </a:r>
          </a:p>
        </p:txBody>
      </p:sp>
      <p:sp>
        <p:nvSpPr>
          <p:cNvPr id="3" name="object 3"/>
          <p:cNvSpPr/>
          <p:nvPr/>
        </p:nvSpPr>
        <p:spPr>
          <a:xfrm>
            <a:off x="882002" y="4859997"/>
            <a:ext cx="36195" cy="2700020"/>
          </a:xfrm>
          <a:custGeom>
            <a:avLst/>
            <a:gdLst/>
            <a:ahLst/>
            <a:cxnLst/>
            <a:rect l="l" t="t" r="r" b="b"/>
            <a:pathLst>
              <a:path w="36194" h="2700020">
                <a:moveTo>
                  <a:pt x="36004" y="0"/>
                </a:moveTo>
                <a:lnTo>
                  <a:pt x="0" y="0"/>
                </a:lnTo>
                <a:lnTo>
                  <a:pt x="0" y="2700007"/>
                </a:lnTo>
                <a:lnTo>
                  <a:pt x="36004" y="2700007"/>
                </a:lnTo>
                <a:lnTo>
                  <a:pt x="36004" y="0"/>
                </a:lnTo>
                <a:close/>
              </a:path>
            </a:pathLst>
          </a:custGeom>
          <a:solidFill>
            <a:srgbClr val="00ECE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07196" y="1952625"/>
            <a:ext cx="2505904" cy="2664063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00"/>
              </a:spcBef>
            </a:pPr>
            <a:r>
              <a:rPr sz="1000" spc="1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</a:t>
            </a:r>
            <a:r>
              <a:rPr sz="1000" spc="2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</a:t>
            </a:r>
            <a:r>
              <a:rPr sz="1000" spc="25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000" spc="2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strong corporate image</a:t>
            </a:r>
            <a:r>
              <a:rPr sz="1000" spc="25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000" spc="1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</a:t>
            </a:r>
            <a:r>
              <a:rPr sz="1000" spc="2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000" spc="-25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all</a:t>
            </a:r>
            <a:endParaRPr sz="1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12700" marR="5080">
              <a:lnSpc>
                <a:spcPct val="108300"/>
              </a:lnSpc>
            </a:pPr>
            <a:r>
              <a:rPr sz="1000" spc="1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e-mail</a:t>
            </a:r>
            <a:r>
              <a:rPr sz="1000" spc="105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00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messages</a:t>
            </a:r>
            <a:r>
              <a:rPr sz="1000" spc="105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000" spc="1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should</a:t>
            </a:r>
            <a:r>
              <a:rPr sz="1000" spc="105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000" spc="1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identify</a:t>
            </a:r>
            <a:r>
              <a:rPr sz="1000" spc="11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000" spc="25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</a:t>
            </a:r>
            <a:r>
              <a:rPr sz="1000" spc="1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sender</a:t>
            </a:r>
            <a:r>
              <a:rPr sz="1000" spc="45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000" spc="1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</a:t>
            </a:r>
            <a:r>
              <a:rPr sz="1000" spc="45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000" spc="1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</a:t>
            </a:r>
            <a:r>
              <a:rPr sz="1000" spc="5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000" spc="1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standard</a:t>
            </a:r>
            <a:r>
              <a:rPr sz="1000" spc="45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000" spc="65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&amp;</a:t>
            </a:r>
            <a:r>
              <a:rPr sz="1000" spc="5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000" spc="1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clear</a:t>
            </a:r>
            <a:r>
              <a:rPr sz="1000" spc="45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000" spc="-1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manner. </a:t>
            </a:r>
            <a:r>
              <a:rPr sz="100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Please</a:t>
            </a:r>
            <a:r>
              <a:rPr sz="1000" spc="9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00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follow</a:t>
            </a:r>
            <a:r>
              <a:rPr sz="1000" spc="95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000" spc="5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</a:t>
            </a:r>
            <a:r>
              <a:rPr sz="1000" spc="9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00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example</a:t>
            </a:r>
            <a:r>
              <a:rPr sz="1000" spc="95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00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shown.</a:t>
            </a:r>
            <a:r>
              <a:rPr sz="1000" spc="95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00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It</a:t>
            </a:r>
            <a:r>
              <a:rPr sz="1000" spc="9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000" spc="-25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is </a:t>
            </a:r>
            <a:r>
              <a:rPr sz="1000" spc="1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possible</a:t>
            </a:r>
            <a:r>
              <a:rPr sz="1000" spc="55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000" spc="65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to </a:t>
            </a:r>
            <a:r>
              <a:rPr sz="1000" spc="1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create</a:t>
            </a:r>
            <a:r>
              <a:rPr sz="1000" spc="65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000" spc="1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</a:t>
            </a:r>
            <a:r>
              <a:rPr sz="1000" spc="65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000" spc="1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default</a:t>
            </a:r>
            <a:r>
              <a:rPr sz="1000" spc="7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000" spc="1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e-</a:t>
            </a:r>
            <a:r>
              <a:rPr sz="1000" spc="-2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mail </a:t>
            </a:r>
            <a:r>
              <a:rPr sz="1000" spc="1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signature</a:t>
            </a:r>
            <a:r>
              <a:rPr sz="1000" spc="8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000" spc="5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through</a:t>
            </a:r>
            <a:r>
              <a:rPr sz="1000" spc="85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000" spc="1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your</a:t>
            </a:r>
            <a:r>
              <a:rPr sz="1000" spc="8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000" spc="1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e-mail</a:t>
            </a:r>
            <a:r>
              <a:rPr sz="1000" spc="85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000" spc="-1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program. </a:t>
            </a:r>
            <a:r>
              <a:rPr sz="1000" spc="-2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As</a:t>
            </a:r>
            <a:r>
              <a:rPr sz="1000" spc="3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00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</a:t>
            </a:r>
            <a:r>
              <a:rPr sz="1000" spc="35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000" spc="5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</a:t>
            </a:r>
            <a:r>
              <a:rPr sz="1000" spc="35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00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example,</a:t>
            </a:r>
            <a:r>
              <a:rPr sz="1000" spc="3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00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you</a:t>
            </a:r>
            <a:r>
              <a:rPr sz="1000" spc="35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00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can</a:t>
            </a:r>
            <a:r>
              <a:rPr sz="1000" spc="35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00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set</a:t>
            </a:r>
            <a:r>
              <a:rPr sz="1000" spc="3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000" spc="6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up</a:t>
            </a:r>
            <a:r>
              <a:rPr sz="1000" spc="35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000" spc="25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</a:t>
            </a:r>
            <a:r>
              <a:rPr sz="1000" spc="2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program</a:t>
            </a:r>
            <a:r>
              <a:rPr sz="1000" spc="7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000" spc="65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to</a:t>
            </a:r>
            <a:r>
              <a:rPr sz="1000" spc="7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000" spc="2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automatically</a:t>
            </a:r>
            <a:r>
              <a:rPr sz="1000" spc="75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000" spc="2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add</a:t>
            </a:r>
            <a:r>
              <a:rPr sz="1000" spc="7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000" spc="-2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your </a:t>
            </a:r>
            <a:r>
              <a:rPr sz="1000" spc="1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signature</a:t>
            </a:r>
            <a:r>
              <a:rPr sz="1000" spc="4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000" spc="65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to</a:t>
            </a:r>
            <a:r>
              <a:rPr sz="1000" spc="45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000" spc="5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</a:t>
            </a:r>
            <a:r>
              <a:rPr sz="1000" spc="4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000" spc="1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end</a:t>
            </a:r>
            <a:r>
              <a:rPr sz="1000" spc="45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000" spc="55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of</a:t>
            </a:r>
            <a:r>
              <a:rPr sz="1000" spc="45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000" spc="1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every</a:t>
            </a:r>
            <a:r>
              <a:rPr sz="1000" spc="4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000" spc="1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e-</a:t>
            </a:r>
            <a:r>
              <a:rPr sz="1000" spc="-2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mail</a:t>
            </a:r>
            <a:r>
              <a:rPr sz="1000" spc="50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</a:t>
            </a:r>
            <a:r>
              <a:rPr sz="100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you</a:t>
            </a:r>
            <a:r>
              <a:rPr sz="1000" spc="105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00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send.</a:t>
            </a:r>
            <a:r>
              <a:rPr sz="1000" spc="105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00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E-mail</a:t>
            </a:r>
            <a:r>
              <a:rPr sz="1000" spc="11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00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signatures</a:t>
            </a:r>
            <a:r>
              <a:rPr sz="1000" spc="105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00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should</a:t>
            </a:r>
            <a:r>
              <a:rPr sz="1000" spc="11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000" spc="-25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be </a:t>
            </a:r>
            <a:r>
              <a:rPr sz="100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light</a:t>
            </a:r>
            <a:r>
              <a:rPr sz="1000" spc="2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00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grey</a:t>
            </a:r>
            <a:r>
              <a:rPr sz="1000" spc="2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000" spc="-2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text</a:t>
            </a:r>
            <a:r>
              <a:rPr sz="1000" spc="2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00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with</a:t>
            </a:r>
            <a:r>
              <a:rPr sz="1000" spc="2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00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bright</a:t>
            </a:r>
            <a:r>
              <a:rPr sz="1000" spc="25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00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turquoise</a:t>
            </a:r>
            <a:r>
              <a:rPr sz="1000" spc="2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000" spc="-5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&amp; </a:t>
            </a:r>
            <a:r>
              <a:rPr sz="1000" spc="5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midnight</a:t>
            </a:r>
            <a:r>
              <a:rPr sz="1000" spc="25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00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blue</a:t>
            </a:r>
            <a:r>
              <a:rPr sz="1000" spc="3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00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accents.</a:t>
            </a:r>
            <a:r>
              <a:rPr sz="1000" spc="-25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000" spc="-1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To</a:t>
            </a:r>
            <a:r>
              <a:rPr sz="1000" spc="3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00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keep</a:t>
            </a:r>
            <a:r>
              <a:rPr sz="1000" spc="3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000" spc="-5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 </a:t>
            </a:r>
            <a:r>
              <a:rPr sz="1000" spc="1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professional</a:t>
            </a:r>
            <a:r>
              <a:rPr sz="1000" spc="95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000" spc="1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look</a:t>
            </a:r>
            <a:r>
              <a:rPr sz="1000" spc="95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000" spc="1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and</a:t>
            </a:r>
            <a:r>
              <a:rPr sz="1000" spc="10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000" spc="65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to</a:t>
            </a:r>
            <a:r>
              <a:rPr sz="1000" spc="9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000" spc="-1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minimize</a:t>
            </a:r>
            <a:endParaRPr sz="1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12700" marR="155575">
              <a:lnSpc>
                <a:spcPct val="108300"/>
              </a:lnSpc>
            </a:pPr>
            <a:r>
              <a:rPr sz="1000" spc="-4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file</a:t>
            </a:r>
            <a:r>
              <a:rPr sz="1000" spc="1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000" spc="-2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size,</a:t>
            </a:r>
            <a:r>
              <a:rPr sz="1000" spc="1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000" spc="55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do</a:t>
            </a:r>
            <a:r>
              <a:rPr sz="1000" spc="1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00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not</a:t>
            </a:r>
            <a:r>
              <a:rPr sz="1000" spc="1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00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add</a:t>
            </a:r>
            <a:r>
              <a:rPr sz="1000" spc="1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00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any</a:t>
            </a:r>
            <a:r>
              <a:rPr sz="1000" spc="15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000" spc="-1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additional </a:t>
            </a:r>
            <a:r>
              <a:rPr sz="100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graphics,</a:t>
            </a:r>
            <a:r>
              <a:rPr sz="1000" spc="15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00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logos,</a:t>
            </a:r>
            <a:r>
              <a:rPr sz="1000" spc="15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00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slogans,</a:t>
            </a:r>
            <a:r>
              <a:rPr sz="1000" spc="2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000" spc="55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or</a:t>
            </a:r>
            <a:r>
              <a:rPr sz="1000" spc="15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000" spc="-1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messages </a:t>
            </a:r>
            <a:r>
              <a:rPr sz="1000" spc="65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to</a:t>
            </a:r>
            <a:r>
              <a:rPr sz="1000" spc="75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00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your</a:t>
            </a:r>
            <a:r>
              <a:rPr sz="1000" spc="8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00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e-mail</a:t>
            </a:r>
            <a:r>
              <a:rPr sz="1000" spc="8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000" spc="-1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signature.</a:t>
            </a:r>
            <a:endParaRPr sz="1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265992" y="3552825"/>
            <a:ext cx="5545405" cy="13194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9410">
              <a:lnSpc>
                <a:spcPct val="150000"/>
              </a:lnSpc>
            </a:pPr>
            <a:r>
              <a:rPr sz="1100" dirty="0">
                <a:solidFill>
                  <a:srgbClr val="10112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ANDREA</a:t>
            </a:r>
            <a:r>
              <a:rPr sz="1100" spc="-100" dirty="0">
                <a:solidFill>
                  <a:srgbClr val="10112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100" dirty="0">
                <a:solidFill>
                  <a:srgbClr val="10112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BALZANO</a:t>
            </a:r>
            <a:r>
              <a:rPr sz="1100" spc="-30" dirty="0">
                <a:solidFill>
                  <a:srgbClr val="10112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100" spc="-335" dirty="0">
                <a:solidFill>
                  <a:srgbClr val="939598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|</a:t>
            </a:r>
            <a:r>
              <a:rPr sz="1100" spc="-30" dirty="0">
                <a:solidFill>
                  <a:srgbClr val="939598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100" spc="30" dirty="0">
                <a:solidFill>
                  <a:srgbClr val="939598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Ceo</a:t>
            </a:r>
            <a:endParaRPr sz="11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59410">
              <a:lnSpc>
                <a:spcPct val="150000"/>
              </a:lnSpc>
              <a:spcBef>
                <a:spcPts val="280"/>
              </a:spcBef>
            </a:pPr>
            <a:r>
              <a:rPr sz="1100" spc="-20" dirty="0">
                <a:solidFill>
                  <a:srgbClr val="939598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International</a:t>
            </a:r>
            <a:r>
              <a:rPr sz="1100" spc="80" dirty="0">
                <a:solidFill>
                  <a:srgbClr val="939598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100" dirty="0">
                <a:solidFill>
                  <a:srgbClr val="939598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Banking</a:t>
            </a:r>
            <a:r>
              <a:rPr sz="1100" spc="80" dirty="0">
                <a:solidFill>
                  <a:srgbClr val="939598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100" spc="-10" dirty="0">
                <a:solidFill>
                  <a:srgbClr val="939598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Academy</a:t>
            </a:r>
            <a:endParaRPr sz="11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59410">
              <a:lnSpc>
                <a:spcPct val="150000"/>
              </a:lnSpc>
              <a:spcBef>
                <a:spcPts val="280"/>
              </a:spcBef>
            </a:pPr>
            <a:r>
              <a:rPr sz="1100" spc="-10" dirty="0">
                <a:solidFill>
                  <a:srgbClr val="00ECE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Office</a:t>
            </a:r>
            <a:r>
              <a:rPr sz="1100" spc="5" dirty="0">
                <a:solidFill>
                  <a:srgbClr val="00ECE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100" spc="60" dirty="0">
                <a:solidFill>
                  <a:srgbClr val="939598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+123</a:t>
            </a:r>
            <a:r>
              <a:rPr sz="1100" spc="20" dirty="0">
                <a:solidFill>
                  <a:srgbClr val="939598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100" dirty="0">
                <a:solidFill>
                  <a:srgbClr val="939598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456</a:t>
            </a:r>
            <a:r>
              <a:rPr sz="1100" spc="20" dirty="0">
                <a:solidFill>
                  <a:srgbClr val="939598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100" dirty="0">
                <a:solidFill>
                  <a:srgbClr val="939598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7890</a:t>
            </a:r>
            <a:r>
              <a:rPr sz="1100" spc="20" dirty="0">
                <a:solidFill>
                  <a:srgbClr val="939598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100" spc="-335" dirty="0">
                <a:solidFill>
                  <a:srgbClr val="939598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|</a:t>
            </a:r>
            <a:r>
              <a:rPr sz="1100" spc="20" dirty="0">
                <a:solidFill>
                  <a:srgbClr val="939598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100" dirty="0">
                <a:solidFill>
                  <a:srgbClr val="00ECE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Fax</a:t>
            </a:r>
            <a:r>
              <a:rPr sz="1100" spc="20" dirty="0">
                <a:solidFill>
                  <a:srgbClr val="00ECE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100" spc="60" dirty="0">
                <a:solidFill>
                  <a:srgbClr val="939598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+123</a:t>
            </a:r>
            <a:r>
              <a:rPr sz="1100" spc="20" dirty="0">
                <a:solidFill>
                  <a:srgbClr val="939598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100" dirty="0">
                <a:solidFill>
                  <a:srgbClr val="939598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456</a:t>
            </a:r>
            <a:r>
              <a:rPr sz="1100" spc="20" dirty="0">
                <a:solidFill>
                  <a:srgbClr val="939598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100" dirty="0">
                <a:solidFill>
                  <a:srgbClr val="939598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7890</a:t>
            </a:r>
            <a:r>
              <a:rPr sz="1100" spc="20" dirty="0">
                <a:solidFill>
                  <a:srgbClr val="939598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100" spc="-335" dirty="0">
                <a:solidFill>
                  <a:srgbClr val="939598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|</a:t>
            </a:r>
            <a:r>
              <a:rPr sz="1100" spc="25" dirty="0">
                <a:solidFill>
                  <a:srgbClr val="939598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100" dirty="0">
                <a:solidFill>
                  <a:srgbClr val="00ECE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Cell</a:t>
            </a:r>
            <a:r>
              <a:rPr sz="1100" spc="20" dirty="0">
                <a:solidFill>
                  <a:srgbClr val="00ECE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100" spc="60" dirty="0">
                <a:solidFill>
                  <a:srgbClr val="939598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+123</a:t>
            </a:r>
            <a:r>
              <a:rPr sz="1100" spc="20" dirty="0">
                <a:solidFill>
                  <a:srgbClr val="939598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100" dirty="0">
                <a:solidFill>
                  <a:srgbClr val="939598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456</a:t>
            </a:r>
            <a:r>
              <a:rPr sz="1100" spc="15" dirty="0">
                <a:solidFill>
                  <a:srgbClr val="939598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100" spc="-20" dirty="0">
                <a:solidFill>
                  <a:srgbClr val="939598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7890</a:t>
            </a:r>
            <a:endParaRPr sz="11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60045" marR="2480945" indent="-635">
              <a:lnSpc>
                <a:spcPct val="150000"/>
              </a:lnSpc>
            </a:pPr>
            <a:r>
              <a:rPr lang="en-US" sz="1100" spc="-40" dirty="0">
                <a:solidFill>
                  <a:srgbClr val="989A9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andrea@internationalbankingacademy.com</a:t>
            </a:r>
            <a:r>
              <a:rPr lang="en-US" sz="1100" spc="-40" dirty="0">
                <a:solidFill>
                  <a:srgbClr val="989A9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100" spc="-10" dirty="0">
                <a:solidFill>
                  <a:srgbClr val="989A9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www.internationalbankingacademy.com</a:t>
            </a:r>
            <a:endParaRPr sz="1100" dirty="0">
              <a:solidFill>
                <a:srgbClr val="989A9D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59994" y="359994"/>
            <a:ext cx="9972040" cy="6840220"/>
          </a:xfrm>
          <a:custGeom>
            <a:avLst/>
            <a:gdLst/>
            <a:ahLst/>
            <a:cxnLst/>
            <a:rect l="l" t="t" r="r" b="b"/>
            <a:pathLst>
              <a:path w="9972040" h="6840220">
                <a:moveTo>
                  <a:pt x="9972001" y="0"/>
                </a:moveTo>
                <a:lnTo>
                  <a:pt x="0" y="0"/>
                </a:lnTo>
                <a:lnTo>
                  <a:pt x="0" y="6840004"/>
                </a:lnTo>
                <a:lnTo>
                  <a:pt x="9972001" y="6840004"/>
                </a:lnTo>
                <a:lnTo>
                  <a:pt x="9972001" y="0"/>
                </a:lnTo>
                <a:close/>
              </a:path>
            </a:pathLst>
          </a:custGeom>
          <a:solidFill>
            <a:srgbClr val="1011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82002" y="0"/>
            <a:ext cx="36195" cy="1512570"/>
          </a:xfrm>
          <a:custGeom>
            <a:avLst/>
            <a:gdLst/>
            <a:ahLst/>
            <a:cxnLst/>
            <a:rect l="l" t="t" r="r" b="b"/>
            <a:pathLst>
              <a:path w="36194" h="1512570">
                <a:moveTo>
                  <a:pt x="36004" y="0"/>
                </a:moveTo>
                <a:lnTo>
                  <a:pt x="0" y="0"/>
                </a:lnTo>
                <a:lnTo>
                  <a:pt x="0" y="1511998"/>
                </a:lnTo>
                <a:lnTo>
                  <a:pt x="36004" y="1511998"/>
                </a:lnTo>
                <a:lnTo>
                  <a:pt x="36004" y="0"/>
                </a:lnTo>
                <a:close/>
              </a:path>
            </a:pathLst>
          </a:custGeom>
          <a:solidFill>
            <a:srgbClr val="00ECE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151998" y="3780002"/>
            <a:ext cx="540385" cy="3780154"/>
          </a:xfrm>
          <a:custGeom>
            <a:avLst/>
            <a:gdLst/>
            <a:ahLst/>
            <a:cxnLst/>
            <a:rect l="l" t="t" r="r" b="b"/>
            <a:pathLst>
              <a:path w="540384" h="3780154">
                <a:moveTo>
                  <a:pt x="540003" y="0"/>
                </a:moveTo>
                <a:lnTo>
                  <a:pt x="0" y="0"/>
                </a:lnTo>
                <a:lnTo>
                  <a:pt x="0" y="3780002"/>
                </a:lnTo>
                <a:lnTo>
                  <a:pt x="540003" y="3780002"/>
                </a:lnTo>
                <a:lnTo>
                  <a:pt x="540003" y="0"/>
                </a:lnTo>
                <a:close/>
              </a:path>
            </a:pathLst>
          </a:custGeom>
          <a:solidFill>
            <a:srgbClr val="00ECE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>
              <a:lnSpc>
                <a:spcPct val="100000"/>
              </a:lnSpc>
              <a:spcBef>
                <a:spcPts val="100"/>
              </a:spcBef>
            </a:pPr>
            <a:r>
              <a:rPr dirty="0"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CONTACTS</a:t>
            </a:r>
          </a:p>
        </p:txBody>
      </p:sp>
      <p:sp>
        <p:nvSpPr>
          <p:cNvPr id="6" name="object 6"/>
          <p:cNvSpPr/>
          <p:nvPr/>
        </p:nvSpPr>
        <p:spPr>
          <a:xfrm>
            <a:off x="882002" y="3780002"/>
            <a:ext cx="36195" cy="3780154"/>
          </a:xfrm>
          <a:custGeom>
            <a:avLst/>
            <a:gdLst/>
            <a:ahLst/>
            <a:cxnLst/>
            <a:rect l="l" t="t" r="r" b="b"/>
            <a:pathLst>
              <a:path w="36194" h="3780154">
                <a:moveTo>
                  <a:pt x="36004" y="0"/>
                </a:moveTo>
                <a:lnTo>
                  <a:pt x="0" y="0"/>
                </a:lnTo>
                <a:lnTo>
                  <a:pt x="0" y="3780002"/>
                </a:lnTo>
                <a:lnTo>
                  <a:pt x="36004" y="3780002"/>
                </a:lnTo>
                <a:lnTo>
                  <a:pt x="36004" y="0"/>
                </a:lnTo>
                <a:close/>
              </a:path>
            </a:pathLst>
          </a:custGeom>
          <a:solidFill>
            <a:srgbClr val="00ECE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707293" y="2077569"/>
            <a:ext cx="2664460" cy="1042035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80"/>
              </a:spcBef>
            </a:pPr>
            <a:r>
              <a:rPr sz="11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Main</a:t>
            </a:r>
            <a:r>
              <a:rPr sz="1100" spc="12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1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Street</a:t>
            </a:r>
            <a:r>
              <a:rPr sz="1100" spc="12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100" spc="-25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28,</a:t>
            </a:r>
            <a:endParaRPr sz="11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12700">
              <a:lnSpc>
                <a:spcPct val="100000"/>
              </a:lnSpc>
              <a:spcBef>
                <a:spcPts val="280"/>
              </a:spcBef>
            </a:pPr>
            <a:r>
              <a:rPr sz="11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Milan</a:t>
            </a:r>
            <a:r>
              <a:rPr sz="1100" spc="75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1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12345,</a:t>
            </a:r>
            <a:r>
              <a:rPr sz="1100" spc="75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100" spc="-25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USA</a:t>
            </a:r>
            <a:endParaRPr sz="11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12700">
              <a:lnSpc>
                <a:spcPct val="100000"/>
              </a:lnSpc>
              <a:spcBef>
                <a:spcPts val="280"/>
              </a:spcBef>
            </a:pPr>
            <a:r>
              <a:rPr sz="1100" spc="-1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+(123)</a:t>
            </a:r>
            <a:r>
              <a:rPr sz="1100" spc="-5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1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456</a:t>
            </a:r>
            <a:r>
              <a:rPr sz="1100" spc="-5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100" spc="-2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7890</a:t>
            </a:r>
            <a:endParaRPr sz="11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12700" marR="5080">
              <a:lnSpc>
                <a:spcPct val="121200"/>
              </a:lnSpc>
            </a:pPr>
            <a:r>
              <a:rPr sz="1100" spc="-1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info@internationalbankingacademy.com</a:t>
            </a:r>
            <a:r>
              <a:rPr sz="1100" spc="5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100" spc="-1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www.internationalbankingacademy.com</a:t>
            </a:r>
            <a:endParaRPr sz="11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212059" y="3261616"/>
            <a:ext cx="97408" cy="209600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198764" y="3279561"/>
            <a:ext cx="213753" cy="173710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675204" y="3258415"/>
            <a:ext cx="216001" cy="216001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19993" y="3262340"/>
            <a:ext cx="212813" cy="208153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1863006" y="5155969"/>
            <a:ext cx="6965315" cy="15227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9800" spc="-540" dirty="0">
                <a:solidFill>
                  <a:srgbClr val="FFFFFF"/>
                </a:solidFill>
                <a:latin typeface="Arial Black"/>
                <a:cs typeface="Arial Black"/>
              </a:rPr>
              <a:t>Thank</a:t>
            </a:r>
            <a:r>
              <a:rPr sz="9800" spc="-700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9800" spc="-685" dirty="0">
                <a:solidFill>
                  <a:srgbClr val="FFFFFF"/>
                </a:solidFill>
                <a:latin typeface="Arial Black"/>
                <a:cs typeface="Arial Black"/>
              </a:rPr>
              <a:t>You.</a:t>
            </a:r>
            <a:endParaRPr sz="9800">
              <a:latin typeface="Arial Black"/>
              <a:cs typeface="Arial Black"/>
            </a:endParaRPr>
          </a:p>
        </p:txBody>
      </p:sp>
      <p:pic>
        <p:nvPicPr>
          <p:cNvPr id="13" name="object 13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3150311" y="4010812"/>
            <a:ext cx="68453" cy="555320"/>
          </a:xfrm>
          <a:prstGeom prst="rect">
            <a:avLst/>
          </a:prstGeom>
        </p:spPr>
      </p:pic>
      <p:grpSp>
        <p:nvGrpSpPr>
          <p:cNvPr id="14" name="object 14"/>
          <p:cNvGrpSpPr/>
          <p:nvPr/>
        </p:nvGrpSpPr>
        <p:grpSpPr>
          <a:xfrm>
            <a:off x="3698595" y="4010812"/>
            <a:ext cx="657225" cy="521970"/>
            <a:chOff x="3698595" y="4010812"/>
            <a:chExt cx="657225" cy="521970"/>
          </a:xfrm>
        </p:grpSpPr>
        <p:pic>
          <p:nvPicPr>
            <p:cNvPr id="15" name="object 1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698595" y="4010812"/>
              <a:ext cx="208572" cy="521423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947477" y="4124045"/>
              <a:ext cx="408178" cy="408190"/>
            </a:xfrm>
            <a:prstGeom prst="rect">
              <a:avLst/>
            </a:prstGeom>
          </p:spPr>
        </p:pic>
      </p:grpSp>
      <p:pic>
        <p:nvPicPr>
          <p:cNvPr id="17" name="object 17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5842456" y="4010812"/>
            <a:ext cx="68465" cy="521423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5991530" y="4124045"/>
            <a:ext cx="408178" cy="408190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6469443" y="4124045"/>
            <a:ext cx="317957" cy="442087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6857771" y="4124045"/>
            <a:ext cx="408178" cy="430580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7337590" y="4010812"/>
            <a:ext cx="204089" cy="521423"/>
          </a:xfrm>
          <a:prstGeom prst="rect">
            <a:avLst/>
          </a:prstGeom>
        </p:spPr>
      </p:pic>
      <p:grpSp>
        <p:nvGrpSpPr>
          <p:cNvPr id="22" name="object 22"/>
          <p:cNvGrpSpPr/>
          <p:nvPr/>
        </p:nvGrpSpPr>
        <p:grpSpPr>
          <a:xfrm>
            <a:off x="3319208" y="4124045"/>
            <a:ext cx="544830" cy="738505"/>
            <a:chOff x="3319208" y="4124045"/>
            <a:chExt cx="544830" cy="738505"/>
          </a:xfrm>
        </p:grpSpPr>
        <p:pic>
          <p:nvPicPr>
            <p:cNvPr id="23" name="object 23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319208" y="4124045"/>
              <a:ext cx="317982" cy="442087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3674855" y="4606131"/>
              <a:ext cx="189230" cy="256540"/>
            </a:xfrm>
            <a:custGeom>
              <a:avLst/>
              <a:gdLst/>
              <a:ahLst/>
              <a:cxnLst/>
              <a:rect l="l" t="t" r="r" b="b"/>
              <a:pathLst>
                <a:path w="189229" h="256539">
                  <a:moveTo>
                    <a:pt x="104927" y="0"/>
                  </a:moveTo>
                  <a:lnTo>
                    <a:pt x="0" y="0"/>
                  </a:lnTo>
                  <a:lnTo>
                    <a:pt x="0" y="256032"/>
                  </a:lnTo>
                  <a:lnTo>
                    <a:pt x="110896" y="256032"/>
                  </a:lnTo>
                  <a:lnTo>
                    <a:pt x="126348" y="254598"/>
                  </a:lnTo>
                  <a:lnTo>
                    <a:pt x="140662" y="250299"/>
                  </a:lnTo>
                  <a:lnTo>
                    <a:pt x="153837" y="243135"/>
                  </a:lnTo>
                  <a:lnTo>
                    <a:pt x="165874" y="233108"/>
                  </a:lnTo>
                  <a:lnTo>
                    <a:pt x="174505" y="222732"/>
                  </a:lnTo>
                  <a:lnTo>
                    <a:pt x="33299" y="222732"/>
                  </a:lnTo>
                  <a:lnTo>
                    <a:pt x="33299" y="133197"/>
                  </a:lnTo>
                  <a:lnTo>
                    <a:pt x="174625" y="133197"/>
                  </a:lnTo>
                  <a:lnTo>
                    <a:pt x="173988" y="132196"/>
                  </a:lnTo>
                  <a:lnTo>
                    <a:pt x="167871" y="124793"/>
                  </a:lnTo>
                  <a:lnTo>
                    <a:pt x="160873" y="118213"/>
                  </a:lnTo>
                  <a:lnTo>
                    <a:pt x="152996" y="112458"/>
                  </a:lnTo>
                  <a:lnTo>
                    <a:pt x="161105" y="102412"/>
                  </a:lnTo>
                  <a:lnTo>
                    <a:pt x="162429" y="99898"/>
                  </a:lnTo>
                  <a:lnTo>
                    <a:pt x="33299" y="99898"/>
                  </a:lnTo>
                  <a:lnTo>
                    <a:pt x="33299" y="33299"/>
                  </a:lnTo>
                  <a:lnTo>
                    <a:pt x="162430" y="33299"/>
                  </a:lnTo>
                  <a:lnTo>
                    <a:pt x="160483" y="29722"/>
                  </a:lnTo>
                  <a:lnTo>
                    <a:pt x="151892" y="19469"/>
                  </a:lnTo>
                  <a:lnTo>
                    <a:pt x="141592" y="10951"/>
                  </a:lnTo>
                  <a:lnTo>
                    <a:pt x="130333" y="4867"/>
                  </a:lnTo>
                  <a:lnTo>
                    <a:pt x="118112" y="1216"/>
                  </a:lnTo>
                  <a:lnTo>
                    <a:pt x="104927" y="0"/>
                  </a:lnTo>
                  <a:close/>
                </a:path>
                <a:path w="189229" h="256539">
                  <a:moveTo>
                    <a:pt x="174625" y="133197"/>
                  </a:moveTo>
                  <a:lnTo>
                    <a:pt x="110896" y="133197"/>
                  </a:lnTo>
                  <a:lnTo>
                    <a:pt x="119689" y="134023"/>
                  </a:lnTo>
                  <a:lnTo>
                    <a:pt x="127857" y="136499"/>
                  </a:lnTo>
                  <a:lnTo>
                    <a:pt x="154685" y="169018"/>
                  </a:lnTo>
                  <a:lnTo>
                    <a:pt x="155511" y="177812"/>
                  </a:lnTo>
                  <a:lnTo>
                    <a:pt x="154695" y="186745"/>
                  </a:lnTo>
                  <a:lnTo>
                    <a:pt x="128054" y="219435"/>
                  </a:lnTo>
                  <a:lnTo>
                    <a:pt x="110896" y="222732"/>
                  </a:lnTo>
                  <a:lnTo>
                    <a:pt x="174505" y="222732"/>
                  </a:lnTo>
                  <a:lnTo>
                    <a:pt x="175903" y="221052"/>
                  </a:lnTo>
                  <a:lnTo>
                    <a:pt x="183072" y="207818"/>
                  </a:lnTo>
                  <a:lnTo>
                    <a:pt x="187375" y="193405"/>
                  </a:lnTo>
                  <a:lnTo>
                    <a:pt x="188810" y="177812"/>
                  </a:lnTo>
                  <a:lnTo>
                    <a:pt x="188211" y="167938"/>
                  </a:lnTo>
                  <a:lnTo>
                    <a:pt x="186412" y="158413"/>
                  </a:lnTo>
                  <a:lnTo>
                    <a:pt x="183415" y="149241"/>
                  </a:lnTo>
                  <a:lnTo>
                    <a:pt x="179222" y="140423"/>
                  </a:lnTo>
                  <a:lnTo>
                    <a:pt x="174625" y="133197"/>
                  </a:lnTo>
                  <a:close/>
                </a:path>
                <a:path w="189229" h="256539">
                  <a:moveTo>
                    <a:pt x="162430" y="33299"/>
                  </a:moveTo>
                  <a:lnTo>
                    <a:pt x="104927" y="33299"/>
                  </a:lnTo>
                  <a:lnTo>
                    <a:pt x="111580" y="33916"/>
                  </a:lnTo>
                  <a:lnTo>
                    <a:pt x="117725" y="35769"/>
                  </a:lnTo>
                  <a:lnTo>
                    <a:pt x="123361" y="38860"/>
                  </a:lnTo>
                  <a:lnTo>
                    <a:pt x="128485" y="43192"/>
                  </a:lnTo>
                  <a:lnTo>
                    <a:pt x="134975" y="49796"/>
                  </a:lnTo>
                  <a:lnTo>
                    <a:pt x="138226" y="57594"/>
                  </a:lnTo>
                  <a:lnTo>
                    <a:pt x="138226" y="75603"/>
                  </a:lnTo>
                  <a:lnTo>
                    <a:pt x="104927" y="99898"/>
                  </a:lnTo>
                  <a:lnTo>
                    <a:pt x="162429" y="99898"/>
                  </a:lnTo>
                  <a:lnTo>
                    <a:pt x="166895" y="91419"/>
                  </a:lnTo>
                  <a:lnTo>
                    <a:pt x="170368" y="79481"/>
                  </a:lnTo>
                  <a:lnTo>
                    <a:pt x="171526" y="66598"/>
                  </a:lnTo>
                  <a:lnTo>
                    <a:pt x="170299" y="53287"/>
                  </a:lnTo>
                  <a:lnTo>
                    <a:pt x="166619" y="40995"/>
                  </a:lnTo>
                  <a:lnTo>
                    <a:pt x="162430" y="332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5" name="object 25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3917383" y="4661738"/>
            <a:ext cx="200431" cy="211416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4181899" y="4661729"/>
            <a:ext cx="156133" cy="217081"/>
          </a:xfrm>
          <a:prstGeom prst="rect">
            <a:avLst/>
          </a:prstGeom>
        </p:spPr>
      </p:pic>
      <p:grpSp>
        <p:nvGrpSpPr>
          <p:cNvPr id="27" name="object 27"/>
          <p:cNvGrpSpPr/>
          <p:nvPr/>
        </p:nvGrpSpPr>
        <p:grpSpPr>
          <a:xfrm>
            <a:off x="4402117" y="4124045"/>
            <a:ext cx="235585" cy="738505"/>
            <a:chOff x="4402117" y="4124045"/>
            <a:chExt cx="235585" cy="738505"/>
          </a:xfrm>
        </p:grpSpPr>
        <p:pic>
          <p:nvPicPr>
            <p:cNvPr id="28" name="object 28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427944" y="4124045"/>
              <a:ext cx="203441" cy="442087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4402112" y="4606137"/>
              <a:ext cx="235585" cy="256540"/>
            </a:xfrm>
            <a:custGeom>
              <a:avLst/>
              <a:gdLst/>
              <a:ahLst/>
              <a:cxnLst/>
              <a:rect l="l" t="t" r="r" b="b"/>
              <a:pathLst>
                <a:path w="235585" h="256539">
                  <a:moveTo>
                    <a:pt x="150482" y="256032"/>
                  </a:moveTo>
                  <a:lnTo>
                    <a:pt x="73202" y="150164"/>
                  </a:lnTo>
                  <a:lnTo>
                    <a:pt x="142621" y="55600"/>
                  </a:lnTo>
                  <a:lnTo>
                    <a:pt x="101155" y="55600"/>
                  </a:lnTo>
                  <a:lnTo>
                    <a:pt x="33299" y="148590"/>
                  </a:lnTo>
                  <a:lnTo>
                    <a:pt x="33299" y="16649"/>
                  </a:lnTo>
                  <a:lnTo>
                    <a:pt x="0" y="0"/>
                  </a:lnTo>
                  <a:lnTo>
                    <a:pt x="0" y="256032"/>
                  </a:lnTo>
                  <a:lnTo>
                    <a:pt x="33299" y="256032"/>
                  </a:lnTo>
                  <a:lnTo>
                    <a:pt x="33299" y="152057"/>
                  </a:lnTo>
                  <a:lnTo>
                    <a:pt x="109334" y="256032"/>
                  </a:lnTo>
                  <a:lnTo>
                    <a:pt x="150482" y="256032"/>
                  </a:lnTo>
                  <a:close/>
                </a:path>
                <a:path w="235585" h="256539">
                  <a:moveTo>
                    <a:pt x="235305" y="55600"/>
                  </a:moveTo>
                  <a:lnTo>
                    <a:pt x="201688" y="72250"/>
                  </a:lnTo>
                  <a:lnTo>
                    <a:pt x="201688" y="256032"/>
                  </a:lnTo>
                  <a:lnTo>
                    <a:pt x="235305" y="256032"/>
                  </a:lnTo>
                  <a:lnTo>
                    <a:pt x="235305" y="55600"/>
                  </a:lnTo>
                  <a:close/>
                </a:path>
                <a:path w="235585" h="256539">
                  <a:moveTo>
                    <a:pt x="235305" y="12039"/>
                  </a:moveTo>
                  <a:lnTo>
                    <a:pt x="233680" y="8115"/>
                  </a:lnTo>
                  <a:lnTo>
                    <a:pt x="227190" y="1612"/>
                  </a:lnTo>
                  <a:lnTo>
                    <a:pt x="223151" y="0"/>
                  </a:lnTo>
                  <a:lnTo>
                    <a:pt x="213728" y="0"/>
                  </a:lnTo>
                  <a:lnTo>
                    <a:pt x="209804" y="1612"/>
                  </a:lnTo>
                  <a:lnTo>
                    <a:pt x="203314" y="8115"/>
                  </a:lnTo>
                  <a:lnTo>
                    <a:pt x="201688" y="12039"/>
                  </a:lnTo>
                  <a:lnTo>
                    <a:pt x="201688" y="21259"/>
                  </a:lnTo>
                  <a:lnTo>
                    <a:pt x="203314" y="25184"/>
                  </a:lnTo>
                  <a:lnTo>
                    <a:pt x="209804" y="31673"/>
                  </a:lnTo>
                  <a:lnTo>
                    <a:pt x="213728" y="33299"/>
                  </a:lnTo>
                  <a:lnTo>
                    <a:pt x="222948" y="33299"/>
                  </a:lnTo>
                  <a:lnTo>
                    <a:pt x="226923" y="31673"/>
                  </a:lnTo>
                  <a:lnTo>
                    <a:pt x="233629" y="25184"/>
                  </a:lnTo>
                  <a:lnTo>
                    <a:pt x="235305" y="21259"/>
                  </a:lnTo>
                  <a:lnTo>
                    <a:pt x="235305" y="1203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30" name="object 30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4702444" y="4661729"/>
            <a:ext cx="156133" cy="217081"/>
          </a:xfrm>
          <a:prstGeom prst="rect">
            <a:avLst/>
          </a:prstGeom>
        </p:spPr>
      </p:pic>
      <p:sp>
        <p:nvSpPr>
          <p:cNvPr id="31" name="object 31"/>
          <p:cNvSpPr/>
          <p:nvPr/>
        </p:nvSpPr>
        <p:spPr>
          <a:xfrm>
            <a:off x="4912616" y="4661735"/>
            <a:ext cx="200660" cy="280035"/>
          </a:xfrm>
          <a:custGeom>
            <a:avLst/>
            <a:gdLst/>
            <a:ahLst/>
            <a:cxnLst/>
            <a:rect l="l" t="t" r="r" b="b"/>
            <a:pathLst>
              <a:path w="200660" h="280035">
                <a:moveTo>
                  <a:pt x="43357" y="214248"/>
                </a:moveTo>
                <a:lnTo>
                  <a:pt x="6286" y="214248"/>
                </a:lnTo>
                <a:lnTo>
                  <a:pt x="12565" y="228031"/>
                </a:lnTo>
                <a:lnTo>
                  <a:pt x="42722" y="261378"/>
                </a:lnTo>
                <a:lnTo>
                  <a:pt x="84720" y="278462"/>
                </a:lnTo>
                <a:lnTo>
                  <a:pt x="100215" y="279603"/>
                </a:lnTo>
                <a:lnTo>
                  <a:pt x="120194" y="277767"/>
                </a:lnTo>
                <a:lnTo>
                  <a:pt x="138660" y="272259"/>
                </a:lnTo>
                <a:lnTo>
                  <a:pt x="155613" y="263079"/>
                </a:lnTo>
                <a:lnTo>
                  <a:pt x="171056" y="250228"/>
                </a:lnTo>
                <a:lnTo>
                  <a:pt x="174584" y="245986"/>
                </a:lnTo>
                <a:lnTo>
                  <a:pt x="100215" y="245986"/>
                </a:lnTo>
                <a:lnTo>
                  <a:pt x="91438" y="245445"/>
                </a:lnTo>
                <a:lnTo>
                  <a:pt x="53719" y="227250"/>
                </a:lnTo>
                <a:lnTo>
                  <a:pt x="48143" y="221114"/>
                </a:lnTo>
                <a:lnTo>
                  <a:pt x="43357" y="214248"/>
                </a:lnTo>
                <a:close/>
              </a:path>
              <a:path w="200660" h="280035">
                <a:moveTo>
                  <a:pt x="200431" y="174980"/>
                </a:moveTo>
                <a:lnTo>
                  <a:pt x="166814" y="174980"/>
                </a:lnTo>
                <a:lnTo>
                  <a:pt x="166814" y="175412"/>
                </a:lnTo>
                <a:lnTo>
                  <a:pt x="167081" y="177965"/>
                </a:lnTo>
                <a:lnTo>
                  <a:pt x="167131" y="179387"/>
                </a:lnTo>
                <a:lnTo>
                  <a:pt x="156089" y="216252"/>
                </a:lnTo>
                <a:lnTo>
                  <a:pt x="125827" y="241121"/>
                </a:lnTo>
                <a:lnTo>
                  <a:pt x="100215" y="245986"/>
                </a:lnTo>
                <a:lnTo>
                  <a:pt x="174584" y="245986"/>
                </a:lnTo>
                <a:lnTo>
                  <a:pt x="183907" y="234778"/>
                </a:lnTo>
                <a:lnTo>
                  <a:pt x="193087" y="217822"/>
                </a:lnTo>
                <a:lnTo>
                  <a:pt x="198595" y="199359"/>
                </a:lnTo>
                <a:lnTo>
                  <a:pt x="200431" y="179387"/>
                </a:lnTo>
                <a:lnTo>
                  <a:pt x="200431" y="174980"/>
                </a:lnTo>
                <a:close/>
              </a:path>
              <a:path w="200660" h="280035">
                <a:moveTo>
                  <a:pt x="100215" y="0"/>
                </a:moveTo>
                <a:lnTo>
                  <a:pt x="61771" y="7343"/>
                </a:lnTo>
                <a:lnTo>
                  <a:pt x="29375" y="29375"/>
                </a:lnTo>
                <a:lnTo>
                  <a:pt x="7343" y="61771"/>
                </a:lnTo>
                <a:lnTo>
                  <a:pt x="0" y="100215"/>
                </a:lnTo>
                <a:lnTo>
                  <a:pt x="1835" y="120194"/>
                </a:lnTo>
                <a:lnTo>
                  <a:pt x="16523" y="155613"/>
                </a:lnTo>
                <a:lnTo>
                  <a:pt x="44817" y="183907"/>
                </a:lnTo>
                <a:lnTo>
                  <a:pt x="80236" y="198595"/>
                </a:lnTo>
                <a:lnTo>
                  <a:pt x="100215" y="200431"/>
                </a:lnTo>
                <a:lnTo>
                  <a:pt x="118631" y="198840"/>
                </a:lnTo>
                <a:lnTo>
                  <a:pt x="135872" y="194068"/>
                </a:lnTo>
                <a:lnTo>
                  <a:pt x="151934" y="186115"/>
                </a:lnTo>
                <a:lnTo>
                  <a:pt x="166814" y="174980"/>
                </a:lnTo>
                <a:lnTo>
                  <a:pt x="200431" y="174980"/>
                </a:lnTo>
                <a:lnTo>
                  <a:pt x="200431" y="166814"/>
                </a:lnTo>
                <a:lnTo>
                  <a:pt x="100215" y="166814"/>
                </a:lnTo>
                <a:lnTo>
                  <a:pt x="86894" y="165597"/>
                </a:lnTo>
                <a:lnTo>
                  <a:pt x="52933" y="147332"/>
                </a:lnTo>
                <a:lnTo>
                  <a:pt x="34527" y="113526"/>
                </a:lnTo>
                <a:lnTo>
                  <a:pt x="33299" y="100215"/>
                </a:lnTo>
                <a:lnTo>
                  <a:pt x="34527" y="86894"/>
                </a:lnTo>
                <a:lnTo>
                  <a:pt x="52933" y="52933"/>
                </a:lnTo>
                <a:lnTo>
                  <a:pt x="86894" y="34527"/>
                </a:lnTo>
                <a:lnTo>
                  <a:pt x="100215" y="33299"/>
                </a:lnTo>
                <a:lnTo>
                  <a:pt x="174322" y="33299"/>
                </a:lnTo>
                <a:lnTo>
                  <a:pt x="171056" y="29375"/>
                </a:lnTo>
                <a:lnTo>
                  <a:pt x="155613" y="16523"/>
                </a:lnTo>
                <a:lnTo>
                  <a:pt x="138660" y="7343"/>
                </a:lnTo>
                <a:lnTo>
                  <a:pt x="120194" y="1835"/>
                </a:lnTo>
                <a:lnTo>
                  <a:pt x="100215" y="0"/>
                </a:lnTo>
                <a:close/>
              </a:path>
              <a:path w="200660" h="280035">
                <a:moveTo>
                  <a:pt x="174322" y="33299"/>
                </a:moveTo>
                <a:lnTo>
                  <a:pt x="100215" y="33299"/>
                </a:lnTo>
                <a:lnTo>
                  <a:pt x="113536" y="34527"/>
                </a:lnTo>
                <a:lnTo>
                  <a:pt x="125856" y="38211"/>
                </a:lnTo>
                <a:lnTo>
                  <a:pt x="156089" y="63253"/>
                </a:lnTo>
                <a:lnTo>
                  <a:pt x="167131" y="100215"/>
                </a:lnTo>
                <a:lnTo>
                  <a:pt x="165905" y="113526"/>
                </a:lnTo>
                <a:lnTo>
                  <a:pt x="147497" y="147332"/>
                </a:lnTo>
                <a:lnTo>
                  <a:pt x="113536" y="165597"/>
                </a:lnTo>
                <a:lnTo>
                  <a:pt x="100215" y="166814"/>
                </a:lnTo>
                <a:lnTo>
                  <a:pt x="200431" y="166814"/>
                </a:lnTo>
                <a:lnTo>
                  <a:pt x="200431" y="100215"/>
                </a:lnTo>
                <a:lnTo>
                  <a:pt x="198595" y="80236"/>
                </a:lnTo>
                <a:lnTo>
                  <a:pt x="193087" y="61771"/>
                </a:lnTo>
                <a:lnTo>
                  <a:pt x="183907" y="44817"/>
                </a:lnTo>
                <a:lnTo>
                  <a:pt x="174322" y="332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2" name="object 32"/>
          <p:cNvGrpSpPr/>
          <p:nvPr/>
        </p:nvGrpSpPr>
        <p:grpSpPr>
          <a:xfrm>
            <a:off x="5309702" y="4606133"/>
            <a:ext cx="696595" cy="267335"/>
            <a:chOff x="5309702" y="4606133"/>
            <a:chExt cx="696595" cy="267335"/>
          </a:xfrm>
        </p:grpSpPr>
        <p:sp>
          <p:nvSpPr>
            <p:cNvPr id="33" name="object 33"/>
            <p:cNvSpPr/>
            <p:nvPr/>
          </p:nvSpPr>
          <p:spPr>
            <a:xfrm>
              <a:off x="5309702" y="4606133"/>
              <a:ext cx="231140" cy="256540"/>
            </a:xfrm>
            <a:custGeom>
              <a:avLst/>
              <a:gdLst/>
              <a:ahLst/>
              <a:cxnLst/>
              <a:rect l="l" t="t" r="r" b="b"/>
              <a:pathLst>
                <a:path w="231139" h="256539">
                  <a:moveTo>
                    <a:pt x="131952" y="0"/>
                  </a:moveTo>
                  <a:lnTo>
                    <a:pt x="98653" y="0"/>
                  </a:lnTo>
                  <a:lnTo>
                    <a:pt x="0" y="256032"/>
                  </a:lnTo>
                  <a:lnTo>
                    <a:pt x="35813" y="256032"/>
                  </a:lnTo>
                  <a:lnTo>
                    <a:pt x="61899" y="187858"/>
                  </a:lnTo>
                  <a:lnTo>
                    <a:pt x="204328" y="187858"/>
                  </a:lnTo>
                  <a:lnTo>
                    <a:pt x="191499" y="154559"/>
                  </a:lnTo>
                  <a:lnTo>
                    <a:pt x="74777" y="154559"/>
                  </a:lnTo>
                  <a:lnTo>
                    <a:pt x="115303" y="49631"/>
                  </a:lnTo>
                  <a:lnTo>
                    <a:pt x="151074" y="49631"/>
                  </a:lnTo>
                  <a:lnTo>
                    <a:pt x="131952" y="0"/>
                  </a:lnTo>
                  <a:close/>
                </a:path>
                <a:path w="231139" h="256539">
                  <a:moveTo>
                    <a:pt x="204328" y="187858"/>
                  </a:moveTo>
                  <a:lnTo>
                    <a:pt x="168706" y="187858"/>
                  </a:lnTo>
                  <a:lnTo>
                    <a:pt x="194779" y="256032"/>
                  </a:lnTo>
                  <a:lnTo>
                    <a:pt x="230593" y="256032"/>
                  </a:lnTo>
                  <a:lnTo>
                    <a:pt x="204328" y="187858"/>
                  </a:lnTo>
                  <a:close/>
                </a:path>
                <a:path w="231139" h="256539">
                  <a:moveTo>
                    <a:pt x="151074" y="49631"/>
                  </a:moveTo>
                  <a:lnTo>
                    <a:pt x="115303" y="49631"/>
                  </a:lnTo>
                  <a:lnTo>
                    <a:pt x="155828" y="154559"/>
                  </a:lnTo>
                  <a:lnTo>
                    <a:pt x="191499" y="154559"/>
                  </a:lnTo>
                  <a:lnTo>
                    <a:pt x="151074" y="4963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" name="object 34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5570449" y="4661732"/>
              <a:ext cx="191960" cy="200431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805454" y="4661738"/>
              <a:ext cx="200431" cy="211416"/>
            </a:xfrm>
            <a:prstGeom prst="rect">
              <a:avLst/>
            </a:prstGeom>
          </p:spPr>
        </p:pic>
      </p:grpSp>
      <p:sp>
        <p:nvSpPr>
          <p:cNvPr id="36" name="object 36"/>
          <p:cNvSpPr/>
          <p:nvPr/>
        </p:nvSpPr>
        <p:spPr>
          <a:xfrm>
            <a:off x="6060224" y="4606130"/>
            <a:ext cx="200660" cy="256540"/>
          </a:xfrm>
          <a:custGeom>
            <a:avLst/>
            <a:gdLst/>
            <a:ahLst/>
            <a:cxnLst/>
            <a:rect l="l" t="t" r="r" b="b"/>
            <a:pathLst>
              <a:path w="200660" h="256539">
                <a:moveTo>
                  <a:pt x="99910" y="55600"/>
                </a:moveTo>
                <a:lnTo>
                  <a:pt x="61504" y="62944"/>
                </a:lnTo>
                <a:lnTo>
                  <a:pt x="29222" y="84975"/>
                </a:lnTo>
                <a:lnTo>
                  <a:pt x="7305" y="117371"/>
                </a:lnTo>
                <a:lnTo>
                  <a:pt x="0" y="155816"/>
                </a:lnTo>
                <a:lnTo>
                  <a:pt x="1826" y="175796"/>
                </a:lnTo>
                <a:lnTo>
                  <a:pt x="16437" y="211219"/>
                </a:lnTo>
                <a:lnTo>
                  <a:pt x="44598" y="239513"/>
                </a:lnTo>
                <a:lnTo>
                  <a:pt x="79941" y="254197"/>
                </a:lnTo>
                <a:lnTo>
                  <a:pt x="99910" y="256031"/>
                </a:lnTo>
                <a:lnTo>
                  <a:pt x="120013" y="254197"/>
                </a:lnTo>
                <a:lnTo>
                  <a:pt x="138545" y="248692"/>
                </a:lnTo>
                <a:lnTo>
                  <a:pt x="155508" y="239513"/>
                </a:lnTo>
                <a:lnTo>
                  <a:pt x="170903" y="226656"/>
                </a:lnTo>
                <a:lnTo>
                  <a:pt x="174153" y="222732"/>
                </a:lnTo>
                <a:lnTo>
                  <a:pt x="99910" y="222732"/>
                </a:lnTo>
                <a:lnTo>
                  <a:pt x="86592" y="221506"/>
                </a:lnTo>
                <a:lnTo>
                  <a:pt x="52781" y="203098"/>
                </a:lnTo>
                <a:lnTo>
                  <a:pt x="34527" y="169144"/>
                </a:lnTo>
                <a:lnTo>
                  <a:pt x="33312" y="155816"/>
                </a:lnTo>
                <a:lnTo>
                  <a:pt x="34527" y="142505"/>
                </a:lnTo>
                <a:lnTo>
                  <a:pt x="52781" y="108699"/>
                </a:lnTo>
                <a:lnTo>
                  <a:pt x="86592" y="90434"/>
                </a:lnTo>
                <a:lnTo>
                  <a:pt x="99910" y="89217"/>
                </a:lnTo>
                <a:lnTo>
                  <a:pt x="200126" y="89217"/>
                </a:lnTo>
                <a:lnTo>
                  <a:pt x="200126" y="81051"/>
                </a:lnTo>
                <a:lnTo>
                  <a:pt x="166827" y="81051"/>
                </a:lnTo>
                <a:lnTo>
                  <a:pt x="151920" y="69916"/>
                </a:lnTo>
                <a:lnTo>
                  <a:pt x="135797" y="61963"/>
                </a:lnTo>
                <a:lnTo>
                  <a:pt x="118460" y="57191"/>
                </a:lnTo>
                <a:lnTo>
                  <a:pt x="99910" y="55600"/>
                </a:lnTo>
                <a:close/>
              </a:path>
              <a:path w="200660" h="256539">
                <a:moveTo>
                  <a:pt x="200126" y="89217"/>
                </a:moveTo>
                <a:lnTo>
                  <a:pt x="99910" y="89217"/>
                </a:lnTo>
                <a:lnTo>
                  <a:pt x="113231" y="90434"/>
                </a:lnTo>
                <a:lnTo>
                  <a:pt x="125550" y="94086"/>
                </a:lnTo>
                <a:lnTo>
                  <a:pt x="155774" y="118945"/>
                </a:lnTo>
                <a:lnTo>
                  <a:pt x="166827" y="155816"/>
                </a:lnTo>
                <a:lnTo>
                  <a:pt x="165598" y="169268"/>
                </a:lnTo>
                <a:lnTo>
                  <a:pt x="147180" y="203263"/>
                </a:lnTo>
                <a:lnTo>
                  <a:pt x="113231" y="221515"/>
                </a:lnTo>
                <a:lnTo>
                  <a:pt x="99910" y="222732"/>
                </a:lnTo>
                <a:lnTo>
                  <a:pt x="174153" y="222732"/>
                </a:lnTo>
                <a:lnTo>
                  <a:pt x="183688" y="211219"/>
                </a:lnTo>
                <a:lnTo>
                  <a:pt x="192820" y="194265"/>
                </a:lnTo>
                <a:lnTo>
                  <a:pt x="198300" y="175796"/>
                </a:lnTo>
                <a:lnTo>
                  <a:pt x="200126" y="155816"/>
                </a:lnTo>
                <a:lnTo>
                  <a:pt x="200126" y="89217"/>
                </a:lnTo>
                <a:close/>
              </a:path>
              <a:path w="200660" h="256539">
                <a:moveTo>
                  <a:pt x="200126" y="0"/>
                </a:moveTo>
                <a:lnTo>
                  <a:pt x="166827" y="16649"/>
                </a:lnTo>
                <a:lnTo>
                  <a:pt x="166827" y="81051"/>
                </a:lnTo>
                <a:lnTo>
                  <a:pt x="200126" y="81051"/>
                </a:lnTo>
                <a:lnTo>
                  <a:pt x="20012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7" name="object 37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6307787" y="4661731"/>
            <a:ext cx="200431" cy="200431"/>
          </a:xfrm>
          <a:prstGeom prst="rect">
            <a:avLst/>
          </a:prstGeom>
        </p:spPr>
      </p:pic>
      <p:pic>
        <p:nvPicPr>
          <p:cNvPr id="38" name="object 38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6562568" y="4661728"/>
            <a:ext cx="234048" cy="217398"/>
          </a:xfrm>
          <a:prstGeom prst="rect">
            <a:avLst/>
          </a:prstGeom>
        </p:spPr>
      </p:pic>
      <p:sp>
        <p:nvSpPr>
          <p:cNvPr id="39" name="object 39"/>
          <p:cNvSpPr/>
          <p:nvPr/>
        </p:nvSpPr>
        <p:spPr>
          <a:xfrm>
            <a:off x="6850647" y="4661728"/>
            <a:ext cx="167005" cy="280035"/>
          </a:xfrm>
          <a:custGeom>
            <a:avLst/>
            <a:gdLst/>
            <a:ahLst/>
            <a:cxnLst/>
            <a:rect l="l" t="t" r="r" b="b"/>
            <a:pathLst>
              <a:path w="167004" h="280035">
                <a:moveTo>
                  <a:pt x="166497" y="0"/>
                </a:moveTo>
                <a:lnTo>
                  <a:pt x="131000" y="0"/>
                </a:lnTo>
                <a:lnTo>
                  <a:pt x="83248" y="130695"/>
                </a:lnTo>
                <a:lnTo>
                  <a:pt x="35496" y="0"/>
                </a:lnTo>
                <a:lnTo>
                  <a:pt x="0" y="0"/>
                </a:lnTo>
                <a:lnTo>
                  <a:pt x="65341" y="179387"/>
                </a:lnTo>
                <a:lnTo>
                  <a:pt x="56857" y="202641"/>
                </a:lnTo>
                <a:lnTo>
                  <a:pt x="27878" y="237183"/>
                </a:lnTo>
                <a:lnTo>
                  <a:pt x="2197" y="245986"/>
                </a:lnTo>
                <a:lnTo>
                  <a:pt x="2197" y="279603"/>
                </a:lnTo>
                <a:lnTo>
                  <a:pt x="42453" y="267355"/>
                </a:lnTo>
                <a:lnTo>
                  <a:pt x="74649" y="239312"/>
                </a:lnTo>
                <a:lnTo>
                  <a:pt x="88277" y="213944"/>
                </a:lnTo>
                <a:lnTo>
                  <a:pt x="16649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0" name="object 40"/>
          <p:cNvGrpSpPr/>
          <p:nvPr/>
        </p:nvGrpSpPr>
        <p:grpSpPr>
          <a:xfrm>
            <a:off x="4702403" y="4010812"/>
            <a:ext cx="1057910" cy="555625"/>
            <a:chOff x="4702403" y="4010812"/>
            <a:chExt cx="1057910" cy="555625"/>
          </a:xfrm>
        </p:grpSpPr>
        <p:pic>
          <p:nvPicPr>
            <p:cNvPr id="41" name="object 41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4702403" y="4124045"/>
              <a:ext cx="317957" cy="442087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5551373" y="4010812"/>
              <a:ext cx="208572" cy="521423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5090795" y="4112894"/>
              <a:ext cx="407873" cy="441820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5229149" y="4354525"/>
              <a:ext cx="81953" cy="110007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5279389" y="4084675"/>
              <a:ext cx="81864" cy="307479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5329593" y="4332300"/>
              <a:ext cx="31686" cy="127952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5379897" y="4141190"/>
              <a:ext cx="31635" cy="172072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5090820" y="4312983"/>
              <a:ext cx="341782" cy="121666"/>
            </a:xfrm>
            <a:prstGeom prst="rect">
              <a:avLst/>
            </a:prstGeom>
          </p:spPr>
        </p:pic>
        <p:sp>
          <p:nvSpPr>
            <p:cNvPr id="49" name="object 49"/>
            <p:cNvSpPr/>
            <p:nvPr/>
          </p:nvSpPr>
          <p:spPr>
            <a:xfrm>
              <a:off x="5037881" y="4237429"/>
              <a:ext cx="529590" cy="156210"/>
            </a:xfrm>
            <a:custGeom>
              <a:avLst/>
              <a:gdLst/>
              <a:ahLst/>
              <a:cxnLst/>
              <a:rect l="l" t="t" r="r" b="b"/>
              <a:pathLst>
                <a:path w="529589" h="156210">
                  <a:moveTo>
                    <a:pt x="0" y="104178"/>
                  </a:moveTo>
                  <a:lnTo>
                    <a:pt x="34598" y="120331"/>
                  </a:lnTo>
                  <a:lnTo>
                    <a:pt x="48386" y="125793"/>
                  </a:lnTo>
                  <a:lnTo>
                    <a:pt x="50622" y="126720"/>
                  </a:lnTo>
                  <a:lnTo>
                    <a:pt x="56159" y="128727"/>
                  </a:lnTo>
                  <a:lnTo>
                    <a:pt x="56324" y="128803"/>
                  </a:lnTo>
                  <a:lnTo>
                    <a:pt x="59931" y="130111"/>
                  </a:lnTo>
                  <a:lnTo>
                    <a:pt x="66865" y="132410"/>
                  </a:lnTo>
                  <a:lnTo>
                    <a:pt x="105268" y="143350"/>
                  </a:lnTo>
                  <a:lnTo>
                    <a:pt x="133261" y="149034"/>
                  </a:lnTo>
                  <a:lnTo>
                    <a:pt x="133565" y="149110"/>
                  </a:lnTo>
                  <a:lnTo>
                    <a:pt x="133959" y="149110"/>
                  </a:lnTo>
                  <a:lnTo>
                    <a:pt x="136499" y="149656"/>
                  </a:lnTo>
                  <a:lnTo>
                    <a:pt x="138798" y="149961"/>
                  </a:lnTo>
                  <a:lnTo>
                    <a:pt x="178892" y="154571"/>
                  </a:lnTo>
                  <a:lnTo>
                    <a:pt x="215122" y="155686"/>
                  </a:lnTo>
                  <a:lnTo>
                    <a:pt x="222910" y="155574"/>
                  </a:lnTo>
                  <a:lnTo>
                    <a:pt x="265277" y="152725"/>
                  </a:lnTo>
                  <a:lnTo>
                    <a:pt x="272999" y="151803"/>
                  </a:lnTo>
                  <a:lnTo>
                    <a:pt x="273151" y="151803"/>
                  </a:lnTo>
                  <a:lnTo>
                    <a:pt x="311467" y="145580"/>
                  </a:lnTo>
                  <a:lnTo>
                    <a:pt x="323392" y="142963"/>
                  </a:lnTo>
                  <a:lnTo>
                    <a:pt x="329780" y="141566"/>
                  </a:lnTo>
                  <a:lnTo>
                    <a:pt x="378955" y="127495"/>
                  </a:lnTo>
                  <a:lnTo>
                    <a:pt x="389026" y="123875"/>
                  </a:lnTo>
                  <a:lnTo>
                    <a:pt x="389178" y="123799"/>
                  </a:lnTo>
                  <a:lnTo>
                    <a:pt x="391032" y="123177"/>
                  </a:lnTo>
                  <a:lnTo>
                    <a:pt x="392950" y="122567"/>
                  </a:lnTo>
                  <a:lnTo>
                    <a:pt x="394864" y="121819"/>
                  </a:lnTo>
                  <a:lnTo>
                    <a:pt x="147914" y="121819"/>
                  </a:lnTo>
                  <a:lnTo>
                    <a:pt x="129489" y="121640"/>
                  </a:lnTo>
                  <a:lnTo>
                    <a:pt x="123951" y="121411"/>
                  </a:lnTo>
                  <a:lnTo>
                    <a:pt x="122872" y="121411"/>
                  </a:lnTo>
                  <a:lnTo>
                    <a:pt x="121792" y="121335"/>
                  </a:lnTo>
                  <a:lnTo>
                    <a:pt x="120726" y="121335"/>
                  </a:lnTo>
                  <a:lnTo>
                    <a:pt x="119951" y="121259"/>
                  </a:lnTo>
                  <a:lnTo>
                    <a:pt x="119176" y="121259"/>
                  </a:lnTo>
                  <a:lnTo>
                    <a:pt x="118338" y="121183"/>
                  </a:lnTo>
                  <a:lnTo>
                    <a:pt x="108790" y="120700"/>
                  </a:lnTo>
                  <a:lnTo>
                    <a:pt x="68006" y="116919"/>
                  </a:lnTo>
                  <a:lnTo>
                    <a:pt x="55016" y="115176"/>
                  </a:lnTo>
                  <a:lnTo>
                    <a:pt x="54775" y="115176"/>
                  </a:lnTo>
                  <a:lnTo>
                    <a:pt x="54470" y="115100"/>
                  </a:lnTo>
                  <a:lnTo>
                    <a:pt x="54241" y="115100"/>
                  </a:lnTo>
                  <a:lnTo>
                    <a:pt x="53390" y="114947"/>
                  </a:lnTo>
                  <a:lnTo>
                    <a:pt x="52628" y="114871"/>
                  </a:lnTo>
                  <a:lnTo>
                    <a:pt x="51854" y="114719"/>
                  </a:lnTo>
                  <a:lnTo>
                    <a:pt x="30744" y="111143"/>
                  </a:lnTo>
                  <a:lnTo>
                    <a:pt x="14730" y="107829"/>
                  </a:lnTo>
                  <a:lnTo>
                    <a:pt x="4314" y="105325"/>
                  </a:lnTo>
                  <a:lnTo>
                    <a:pt x="0" y="104178"/>
                  </a:lnTo>
                  <a:close/>
                </a:path>
                <a:path w="529589" h="156210">
                  <a:moveTo>
                    <a:pt x="504691" y="86398"/>
                  </a:moveTo>
                  <a:lnTo>
                    <a:pt x="470585" y="86398"/>
                  </a:lnTo>
                  <a:lnTo>
                    <a:pt x="475315" y="95021"/>
                  </a:lnTo>
                  <a:lnTo>
                    <a:pt x="491058" y="124028"/>
                  </a:lnTo>
                  <a:lnTo>
                    <a:pt x="504691" y="86398"/>
                  </a:lnTo>
                  <a:close/>
                </a:path>
                <a:path w="529589" h="156210">
                  <a:moveTo>
                    <a:pt x="424345" y="0"/>
                  </a:moveTo>
                  <a:lnTo>
                    <a:pt x="441578" y="38315"/>
                  </a:lnTo>
                  <a:lnTo>
                    <a:pt x="437045" y="41313"/>
                  </a:lnTo>
                  <a:lnTo>
                    <a:pt x="432422" y="44234"/>
                  </a:lnTo>
                  <a:lnTo>
                    <a:pt x="427812" y="47078"/>
                  </a:lnTo>
                  <a:lnTo>
                    <a:pt x="417956" y="52933"/>
                  </a:lnTo>
                  <a:lnTo>
                    <a:pt x="412953" y="55702"/>
                  </a:lnTo>
                  <a:lnTo>
                    <a:pt x="407034" y="59093"/>
                  </a:lnTo>
                  <a:lnTo>
                    <a:pt x="400951" y="62318"/>
                  </a:lnTo>
                  <a:lnTo>
                    <a:pt x="394957" y="65392"/>
                  </a:lnTo>
                  <a:lnTo>
                    <a:pt x="393649" y="66090"/>
                  </a:lnTo>
                  <a:lnTo>
                    <a:pt x="391032" y="67322"/>
                  </a:lnTo>
                  <a:lnTo>
                    <a:pt x="388873" y="68402"/>
                  </a:lnTo>
                  <a:lnTo>
                    <a:pt x="387794" y="68859"/>
                  </a:lnTo>
                  <a:lnTo>
                    <a:pt x="349916" y="85444"/>
                  </a:lnTo>
                  <a:lnTo>
                    <a:pt x="323392" y="94868"/>
                  </a:lnTo>
                  <a:lnTo>
                    <a:pt x="320928" y="95707"/>
                  </a:lnTo>
                  <a:lnTo>
                    <a:pt x="318541" y="96481"/>
                  </a:lnTo>
                  <a:lnTo>
                    <a:pt x="316166" y="97180"/>
                  </a:lnTo>
                  <a:lnTo>
                    <a:pt x="308000" y="99720"/>
                  </a:lnTo>
                  <a:lnTo>
                    <a:pt x="299770" y="102095"/>
                  </a:lnTo>
                  <a:lnTo>
                    <a:pt x="291769" y="104025"/>
                  </a:lnTo>
                  <a:lnTo>
                    <a:pt x="286384" y="105486"/>
                  </a:lnTo>
                  <a:lnTo>
                    <a:pt x="275615" y="107949"/>
                  </a:lnTo>
                  <a:lnTo>
                    <a:pt x="273151" y="108407"/>
                  </a:lnTo>
                  <a:lnTo>
                    <a:pt x="265160" y="110158"/>
                  </a:lnTo>
                  <a:lnTo>
                    <a:pt x="257225" y="111729"/>
                  </a:lnTo>
                  <a:lnTo>
                    <a:pt x="249348" y="113141"/>
                  </a:lnTo>
                  <a:lnTo>
                    <a:pt x="241528" y="114414"/>
                  </a:lnTo>
                  <a:lnTo>
                    <a:pt x="235292" y="115493"/>
                  </a:lnTo>
                  <a:lnTo>
                    <a:pt x="184975" y="120726"/>
                  </a:lnTo>
                  <a:lnTo>
                    <a:pt x="172656" y="121259"/>
                  </a:lnTo>
                  <a:lnTo>
                    <a:pt x="171576" y="121335"/>
                  </a:lnTo>
                  <a:lnTo>
                    <a:pt x="170433" y="121335"/>
                  </a:lnTo>
                  <a:lnTo>
                    <a:pt x="169354" y="121411"/>
                  </a:lnTo>
                  <a:lnTo>
                    <a:pt x="162080" y="121642"/>
                  </a:lnTo>
                  <a:lnTo>
                    <a:pt x="154932" y="121773"/>
                  </a:lnTo>
                  <a:lnTo>
                    <a:pt x="147914" y="121819"/>
                  </a:lnTo>
                  <a:lnTo>
                    <a:pt x="394864" y="121819"/>
                  </a:lnTo>
                  <a:lnTo>
                    <a:pt x="436586" y="104322"/>
                  </a:lnTo>
                  <a:lnTo>
                    <a:pt x="458279" y="93408"/>
                  </a:lnTo>
                  <a:lnTo>
                    <a:pt x="460743" y="92100"/>
                  </a:lnTo>
                  <a:lnTo>
                    <a:pt x="467207" y="88557"/>
                  </a:lnTo>
                  <a:lnTo>
                    <a:pt x="470585" y="86398"/>
                  </a:lnTo>
                  <a:lnTo>
                    <a:pt x="504691" y="86398"/>
                  </a:lnTo>
                  <a:lnTo>
                    <a:pt x="529069" y="18999"/>
                  </a:lnTo>
                  <a:lnTo>
                    <a:pt x="42434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0" name="object 50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5178844" y="4399699"/>
              <a:ext cx="31661" cy="35661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5229174" y="4404321"/>
              <a:ext cx="31661" cy="56210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5279440" y="4401032"/>
              <a:ext cx="31661" cy="63499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5329593" y="4392485"/>
              <a:ext cx="31661" cy="67767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5379922" y="4378972"/>
              <a:ext cx="31572" cy="5567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Picture 68">
            <a:extLst>
              <a:ext uri="{FF2B5EF4-FFF2-40B4-BE49-F238E27FC236}">
                <a16:creationId xmlns:a16="http://schemas.microsoft.com/office/drawing/2014/main" id="{E681BEEC-1815-31F4-AD5D-C3E36BF8C65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" y="381"/>
            <a:ext cx="10692384" cy="7562088"/>
          </a:xfrm>
          <a:prstGeom prst="rect">
            <a:avLst/>
          </a:prstGeom>
        </p:spPr>
      </p:pic>
      <p:sp>
        <p:nvSpPr>
          <p:cNvPr id="27" name="object 27"/>
          <p:cNvSpPr txBox="1"/>
          <p:nvPr/>
        </p:nvSpPr>
        <p:spPr>
          <a:xfrm>
            <a:off x="6108700" y="6732768"/>
            <a:ext cx="3770021" cy="2436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z="1500" dirty="0">
                <a:solidFill>
                  <a:srgbClr val="FFFFFF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www.internationalbankingacademy.com</a:t>
            </a:r>
            <a:endParaRPr lang="en-US" sz="1500" dirty="0"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28" name="object 28"/>
          <p:cNvSpPr txBox="1">
            <a:spLocks noGrp="1"/>
          </p:cNvSpPr>
          <p:nvPr>
            <p:ph type="title"/>
          </p:nvPr>
        </p:nvSpPr>
        <p:spPr>
          <a:xfrm>
            <a:off x="896752" y="2972729"/>
            <a:ext cx="3145129" cy="809837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5150" dirty="0">
                <a:solidFill>
                  <a:srgbClr val="FFFFFF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Welcome</a:t>
            </a:r>
            <a:endParaRPr sz="5150" dirty="0"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925611" y="4037233"/>
            <a:ext cx="5945089" cy="17665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0200"/>
              </a:lnSpc>
              <a:spcBef>
                <a:spcPts val="100"/>
              </a:spcBef>
            </a:pPr>
            <a:r>
              <a:rPr sz="1900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These</a:t>
            </a:r>
            <a:r>
              <a:rPr sz="1900" spc="90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900" spc="75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brand</a:t>
            </a:r>
            <a:r>
              <a:rPr sz="1900" spc="90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900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guidelines</a:t>
            </a:r>
            <a:r>
              <a:rPr sz="1900" spc="95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900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are</a:t>
            </a:r>
            <a:r>
              <a:rPr sz="1900" spc="90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900" spc="70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intended</a:t>
            </a:r>
            <a:r>
              <a:rPr sz="1900" spc="90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900" spc="110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to</a:t>
            </a:r>
            <a:r>
              <a:rPr sz="1900" spc="95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900" spc="-10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guarantee </a:t>
            </a:r>
            <a:r>
              <a:rPr sz="1900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</a:t>
            </a:r>
            <a:r>
              <a:rPr lang="en-US" sz="1900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900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consistent</a:t>
            </a:r>
            <a:r>
              <a:rPr sz="1900" spc="455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900" spc="60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look</a:t>
            </a:r>
            <a:r>
              <a:rPr sz="1900" spc="459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900" spc="110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&amp;</a:t>
            </a:r>
            <a:r>
              <a:rPr sz="1900" spc="455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900" spc="75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tone</a:t>
            </a:r>
            <a:r>
              <a:rPr sz="1900" spc="459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900" spc="70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</a:t>
            </a:r>
            <a:r>
              <a:rPr sz="1900" spc="455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900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all</a:t>
            </a:r>
            <a:r>
              <a:rPr lang="en-US" sz="1900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900" spc="40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communications. </a:t>
            </a:r>
            <a:r>
              <a:rPr sz="1900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</a:t>
            </a:r>
            <a:r>
              <a:rPr sz="1900" spc="180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900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sections</a:t>
            </a:r>
            <a:r>
              <a:rPr sz="1900" spc="185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900" spc="90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that</a:t>
            </a:r>
            <a:r>
              <a:rPr sz="1900" spc="185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900" spc="80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follow</a:t>
            </a:r>
            <a:r>
              <a:rPr sz="1900" spc="185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900" spc="65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will</a:t>
            </a:r>
            <a:r>
              <a:rPr sz="1900" spc="180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900" spc="60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help</a:t>
            </a:r>
            <a:r>
              <a:rPr sz="1900" spc="185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900" spc="60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you</a:t>
            </a:r>
            <a:r>
              <a:rPr lang="en-US" sz="1900" spc="60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900" spc="55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understand </a:t>
            </a:r>
            <a:r>
              <a:rPr sz="1900" spc="95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our</a:t>
            </a:r>
            <a:r>
              <a:rPr sz="1900" spc="-10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900" spc="55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brand,</a:t>
            </a:r>
            <a:r>
              <a:rPr sz="1900" spc="-10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900" spc="75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what</a:t>
            </a:r>
            <a:r>
              <a:rPr sz="1900" spc="-5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900" spc="95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it</a:t>
            </a:r>
            <a:r>
              <a:rPr sz="1900" spc="-10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900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stands</a:t>
            </a:r>
            <a:r>
              <a:rPr sz="1900" spc="-10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900" spc="65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for,</a:t>
            </a:r>
            <a:r>
              <a:rPr sz="1900" spc="-5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900" spc="60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and</a:t>
            </a:r>
            <a:r>
              <a:rPr sz="1900" spc="-10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900" spc="85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how</a:t>
            </a:r>
            <a:r>
              <a:rPr sz="1900" spc="-10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900" spc="110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to</a:t>
            </a:r>
            <a:r>
              <a:rPr sz="1900" spc="-5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900" spc="-20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best </a:t>
            </a:r>
            <a:r>
              <a:rPr sz="1900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convey</a:t>
            </a:r>
            <a:r>
              <a:rPr sz="1900" spc="85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900" spc="25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it.</a:t>
            </a:r>
            <a:endParaRPr sz="19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1066985" y="6732768"/>
            <a:ext cx="243204" cy="2436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500" spc="-120" dirty="0">
                <a:solidFill>
                  <a:srgbClr val="FFFFFF"/>
                </a:solidFill>
                <a:latin typeface="Arial Black"/>
                <a:cs typeface="Arial Black"/>
              </a:rPr>
              <a:t>0</a:t>
            </a:r>
            <a:r>
              <a:rPr lang="en-US" sz="1500" spc="-1135" dirty="0">
                <a:solidFill>
                  <a:srgbClr val="FFFFFF"/>
                </a:solidFill>
                <a:latin typeface="Arial Black"/>
                <a:cs typeface="Arial Black"/>
              </a:rPr>
              <a:t>3</a:t>
            </a:r>
            <a:endParaRPr lang="en-US" sz="1500" dirty="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59992" y="0"/>
            <a:ext cx="10332085" cy="7560309"/>
            <a:chOff x="359992" y="0"/>
            <a:chExt cx="10332085" cy="7560309"/>
          </a:xfrm>
        </p:grpSpPr>
        <p:sp>
          <p:nvSpPr>
            <p:cNvPr id="3" name="object 3"/>
            <p:cNvSpPr/>
            <p:nvPr/>
          </p:nvSpPr>
          <p:spPr>
            <a:xfrm>
              <a:off x="882002" y="0"/>
              <a:ext cx="36195" cy="1512570"/>
            </a:xfrm>
            <a:custGeom>
              <a:avLst/>
              <a:gdLst/>
              <a:ahLst/>
              <a:cxnLst/>
              <a:rect l="l" t="t" r="r" b="b"/>
              <a:pathLst>
                <a:path w="36194" h="1512570">
                  <a:moveTo>
                    <a:pt x="36004" y="0"/>
                  </a:moveTo>
                  <a:lnTo>
                    <a:pt x="0" y="0"/>
                  </a:lnTo>
                  <a:lnTo>
                    <a:pt x="0" y="1511998"/>
                  </a:lnTo>
                  <a:lnTo>
                    <a:pt x="36004" y="1511998"/>
                  </a:lnTo>
                  <a:lnTo>
                    <a:pt x="36004" y="0"/>
                  </a:lnTo>
                  <a:close/>
                </a:path>
              </a:pathLst>
            </a:custGeom>
            <a:solidFill>
              <a:srgbClr val="00EC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59981" y="359790"/>
              <a:ext cx="9972040" cy="6840220"/>
            </a:xfrm>
            <a:custGeom>
              <a:avLst/>
              <a:gdLst/>
              <a:ahLst/>
              <a:cxnLst/>
              <a:rect l="l" t="t" r="r" b="b"/>
              <a:pathLst>
                <a:path w="9972040" h="6840220">
                  <a:moveTo>
                    <a:pt x="9972002" y="0"/>
                  </a:moveTo>
                  <a:lnTo>
                    <a:pt x="557999" y="0"/>
                  </a:lnTo>
                  <a:lnTo>
                    <a:pt x="557999" y="1151890"/>
                  </a:lnTo>
                  <a:lnTo>
                    <a:pt x="522008" y="1151890"/>
                  </a:lnTo>
                  <a:lnTo>
                    <a:pt x="522008" y="0"/>
                  </a:lnTo>
                  <a:lnTo>
                    <a:pt x="0" y="0"/>
                  </a:lnTo>
                  <a:lnTo>
                    <a:pt x="0" y="1151890"/>
                  </a:lnTo>
                  <a:lnTo>
                    <a:pt x="0" y="6840220"/>
                  </a:lnTo>
                  <a:lnTo>
                    <a:pt x="9972002" y="6840220"/>
                  </a:lnTo>
                  <a:lnTo>
                    <a:pt x="9972002" y="1151890"/>
                  </a:lnTo>
                  <a:lnTo>
                    <a:pt x="9972002" y="0"/>
                  </a:lnTo>
                  <a:close/>
                </a:path>
              </a:pathLst>
            </a:custGeom>
            <a:solidFill>
              <a:srgbClr val="1011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81989" y="359994"/>
              <a:ext cx="36195" cy="1152525"/>
            </a:xfrm>
            <a:custGeom>
              <a:avLst/>
              <a:gdLst/>
              <a:ahLst/>
              <a:cxnLst/>
              <a:rect l="l" t="t" r="r" b="b"/>
              <a:pathLst>
                <a:path w="36194" h="1152525">
                  <a:moveTo>
                    <a:pt x="36004" y="0"/>
                  </a:moveTo>
                  <a:lnTo>
                    <a:pt x="0" y="0"/>
                  </a:lnTo>
                  <a:lnTo>
                    <a:pt x="0" y="1152004"/>
                  </a:lnTo>
                  <a:lnTo>
                    <a:pt x="36004" y="1152004"/>
                  </a:lnTo>
                  <a:lnTo>
                    <a:pt x="36004" y="0"/>
                  </a:lnTo>
                  <a:close/>
                </a:path>
              </a:pathLst>
            </a:custGeom>
            <a:solidFill>
              <a:srgbClr val="343D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82002" y="0"/>
              <a:ext cx="9810115" cy="7560309"/>
            </a:xfrm>
            <a:custGeom>
              <a:avLst/>
              <a:gdLst/>
              <a:ahLst/>
              <a:cxnLst/>
              <a:rect l="l" t="t" r="r" b="b"/>
              <a:pathLst>
                <a:path w="9810115" h="7560309">
                  <a:moveTo>
                    <a:pt x="35991" y="7092010"/>
                  </a:moveTo>
                  <a:lnTo>
                    <a:pt x="0" y="7092010"/>
                  </a:lnTo>
                  <a:lnTo>
                    <a:pt x="0" y="7560005"/>
                  </a:lnTo>
                  <a:lnTo>
                    <a:pt x="35991" y="7560005"/>
                  </a:lnTo>
                  <a:lnTo>
                    <a:pt x="35991" y="7092010"/>
                  </a:lnTo>
                  <a:close/>
                </a:path>
                <a:path w="9810115" h="7560309">
                  <a:moveTo>
                    <a:pt x="35991" y="0"/>
                  </a:moveTo>
                  <a:lnTo>
                    <a:pt x="0" y="0"/>
                  </a:lnTo>
                  <a:lnTo>
                    <a:pt x="0" y="1511998"/>
                  </a:lnTo>
                  <a:lnTo>
                    <a:pt x="35991" y="1511998"/>
                  </a:lnTo>
                  <a:lnTo>
                    <a:pt x="35991" y="0"/>
                  </a:lnTo>
                  <a:close/>
                </a:path>
                <a:path w="9810115" h="7560309">
                  <a:moveTo>
                    <a:pt x="9810001" y="3780002"/>
                  </a:moveTo>
                  <a:lnTo>
                    <a:pt x="9269997" y="3780002"/>
                  </a:lnTo>
                  <a:lnTo>
                    <a:pt x="9269997" y="7560005"/>
                  </a:lnTo>
                  <a:lnTo>
                    <a:pt x="9810001" y="7560005"/>
                  </a:lnTo>
                  <a:lnTo>
                    <a:pt x="9810001" y="3780002"/>
                  </a:lnTo>
                  <a:close/>
                </a:path>
              </a:pathLst>
            </a:custGeom>
            <a:solidFill>
              <a:srgbClr val="00EC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63" name="Picture 62">
            <a:extLst>
              <a:ext uri="{FF2B5EF4-FFF2-40B4-BE49-F238E27FC236}">
                <a16:creationId xmlns:a16="http://schemas.microsoft.com/office/drawing/2014/main" id="{CB441988-FD6D-E954-8E79-F50EF43FDE0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" y="381"/>
            <a:ext cx="10692384" cy="7562088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854223" y="2972729"/>
            <a:ext cx="3187658" cy="809837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5150" dirty="0">
                <a:solidFill>
                  <a:srgbClr val="FFFFFF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About Us</a:t>
            </a:r>
            <a:endParaRPr sz="5150" dirty="0"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883090" y="4037233"/>
            <a:ext cx="5987610" cy="176016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20300"/>
              </a:lnSpc>
              <a:spcBef>
                <a:spcPts val="95"/>
              </a:spcBef>
            </a:pPr>
            <a:r>
              <a:rPr sz="1900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This</a:t>
            </a:r>
            <a:r>
              <a:rPr sz="1900" spc="25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900" spc="75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document</a:t>
            </a:r>
            <a:r>
              <a:rPr sz="1900" spc="25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900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communicates</a:t>
            </a:r>
            <a:r>
              <a:rPr sz="1900" spc="30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900" spc="75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</a:t>
            </a:r>
            <a:r>
              <a:rPr sz="1900" spc="25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900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visual</a:t>
            </a:r>
            <a:r>
              <a:rPr sz="1900" spc="25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900" spc="65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Identity</a:t>
            </a:r>
            <a:r>
              <a:rPr sz="1900" spc="30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900" spc="70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of </a:t>
            </a:r>
            <a:r>
              <a:rPr sz="1900" spc="60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International</a:t>
            </a:r>
            <a:r>
              <a:rPr sz="1900" spc="95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900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Banking</a:t>
            </a:r>
            <a:r>
              <a:rPr sz="1900" spc="100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900" spc="-10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Academy.</a:t>
            </a:r>
            <a:endParaRPr sz="19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>
              <a:lnSpc>
                <a:spcPct val="100000"/>
              </a:lnSpc>
              <a:spcBef>
                <a:spcPts val="555"/>
              </a:spcBef>
            </a:pPr>
            <a:endParaRPr sz="19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12700" marR="156845">
              <a:lnSpc>
                <a:spcPct val="120300"/>
              </a:lnSpc>
            </a:pPr>
            <a:r>
              <a:rPr sz="1900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This</a:t>
            </a:r>
            <a:r>
              <a:rPr sz="1900" spc="-10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900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Academy</a:t>
            </a:r>
            <a:r>
              <a:rPr sz="1900" spc="-5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900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is</a:t>
            </a:r>
            <a:r>
              <a:rPr sz="1900" spc="-5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900" spc="50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dedicated</a:t>
            </a:r>
            <a:r>
              <a:rPr sz="1900" spc="-10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900" spc="110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to</a:t>
            </a:r>
            <a:r>
              <a:rPr sz="1900" spc="-5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900" spc="-10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Unleashing Excellence</a:t>
            </a:r>
            <a:r>
              <a:rPr sz="1900" spc="10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900" spc="60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at</a:t>
            </a:r>
            <a:r>
              <a:rPr sz="1900" spc="10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900" spc="75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</a:t>
            </a:r>
            <a:r>
              <a:rPr sz="1900" spc="15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900" spc="60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International</a:t>
            </a:r>
            <a:r>
              <a:rPr sz="1900" spc="10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900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Banking</a:t>
            </a:r>
            <a:r>
              <a:rPr sz="1900" spc="15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900" spc="-10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Academy.</a:t>
            </a:r>
            <a:endParaRPr sz="19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6108700" y="6732768"/>
            <a:ext cx="3770021" cy="2436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z="1500" dirty="0">
                <a:solidFill>
                  <a:srgbClr val="FFFFFF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www.internationalbankingacademy.com</a:t>
            </a:r>
            <a:endParaRPr lang="en-US" sz="1500" dirty="0"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1067017" y="6732768"/>
            <a:ext cx="243204" cy="2436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500" spc="-125" dirty="0">
                <a:solidFill>
                  <a:srgbClr val="FFFFFF"/>
                </a:solidFill>
                <a:latin typeface="Arial Black"/>
                <a:cs typeface="Arial Black"/>
              </a:rPr>
              <a:t>03</a:t>
            </a:r>
            <a:endParaRPr sz="1500" dirty="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59994" y="12"/>
            <a:ext cx="9972281" cy="7168287"/>
            <a:chOff x="359994" y="12"/>
            <a:chExt cx="9972281" cy="7168287"/>
          </a:xfrm>
        </p:grpSpPr>
        <p:sp>
          <p:nvSpPr>
            <p:cNvPr id="3" name="object 3"/>
            <p:cNvSpPr/>
            <p:nvPr/>
          </p:nvSpPr>
          <p:spPr>
            <a:xfrm>
              <a:off x="3600005" y="328079"/>
              <a:ext cx="6732270" cy="6840220"/>
            </a:xfrm>
            <a:custGeom>
              <a:avLst/>
              <a:gdLst/>
              <a:ahLst/>
              <a:cxnLst/>
              <a:rect l="l" t="t" r="r" b="b"/>
              <a:pathLst>
                <a:path w="6732270" h="6840220">
                  <a:moveTo>
                    <a:pt x="6731990" y="0"/>
                  </a:moveTo>
                  <a:lnTo>
                    <a:pt x="0" y="0"/>
                  </a:lnTo>
                  <a:lnTo>
                    <a:pt x="0" y="6840004"/>
                  </a:lnTo>
                  <a:lnTo>
                    <a:pt x="6731990" y="6840004"/>
                  </a:lnTo>
                  <a:lnTo>
                    <a:pt x="6731990" y="0"/>
                  </a:lnTo>
                  <a:close/>
                </a:path>
              </a:pathLst>
            </a:custGeom>
            <a:solidFill>
              <a:srgbClr val="F1F2F2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" name="object 4"/>
            <p:cNvSpPr/>
            <p:nvPr/>
          </p:nvSpPr>
          <p:spPr>
            <a:xfrm>
              <a:off x="359994" y="328079"/>
              <a:ext cx="3240405" cy="6840220"/>
            </a:xfrm>
            <a:custGeom>
              <a:avLst/>
              <a:gdLst/>
              <a:ahLst/>
              <a:cxnLst/>
              <a:rect l="l" t="t" r="r" b="b"/>
              <a:pathLst>
                <a:path w="3240404" h="6840220">
                  <a:moveTo>
                    <a:pt x="3240011" y="0"/>
                  </a:moveTo>
                  <a:lnTo>
                    <a:pt x="0" y="0"/>
                  </a:lnTo>
                  <a:lnTo>
                    <a:pt x="0" y="6840004"/>
                  </a:lnTo>
                  <a:lnTo>
                    <a:pt x="3240011" y="6840004"/>
                  </a:lnTo>
                  <a:lnTo>
                    <a:pt x="3240011" y="0"/>
                  </a:lnTo>
                  <a:close/>
                </a:path>
              </a:pathLst>
            </a:custGeom>
            <a:solidFill>
              <a:srgbClr val="1011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82002" y="12"/>
              <a:ext cx="36195" cy="1480185"/>
            </a:xfrm>
            <a:custGeom>
              <a:avLst/>
              <a:gdLst/>
              <a:ahLst/>
              <a:cxnLst/>
              <a:rect l="l" t="t" r="r" b="b"/>
              <a:pathLst>
                <a:path w="36194" h="1480185">
                  <a:moveTo>
                    <a:pt x="36004" y="0"/>
                  </a:moveTo>
                  <a:lnTo>
                    <a:pt x="0" y="0"/>
                  </a:lnTo>
                  <a:lnTo>
                    <a:pt x="0" y="1480083"/>
                  </a:lnTo>
                  <a:lnTo>
                    <a:pt x="36004" y="1480083"/>
                  </a:lnTo>
                  <a:lnTo>
                    <a:pt x="36004" y="0"/>
                  </a:lnTo>
                  <a:close/>
                </a:path>
              </a:pathLst>
            </a:custGeom>
            <a:solidFill>
              <a:srgbClr val="00EC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707330" y="1699587"/>
            <a:ext cx="204857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en-US" dirty="0"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COMPLETE LOGO</a:t>
            </a:r>
            <a:br>
              <a:rPr lang="en-US" dirty="0"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</a:br>
            <a:r>
              <a:rPr lang="en-US" dirty="0"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DESIGN.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707329" y="2317273"/>
            <a:ext cx="2758767" cy="288168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47370">
              <a:lnSpc>
                <a:spcPct val="116700"/>
              </a:lnSpc>
              <a:spcBef>
                <a:spcPts val="100"/>
              </a:spcBef>
            </a:pPr>
            <a:r>
              <a:rPr sz="1000" spc="-25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Name</a:t>
            </a:r>
            <a:r>
              <a:rPr sz="1000" spc="-5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000" spc="-165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</a:t>
            </a:r>
            <a:r>
              <a:rPr sz="1000" spc="-45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000" spc="-2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company</a:t>
            </a:r>
            <a:r>
              <a:rPr sz="1000" spc="-5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000" spc="-4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logo,</a:t>
            </a:r>
            <a:r>
              <a:rPr sz="1000" spc="-45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000" spc="-5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colours, </a:t>
            </a:r>
            <a:r>
              <a:rPr sz="1000" spc="-6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typeface: </a:t>
            </a:r>
            <a:r>
              <a:rPr sz="1000" spc="-4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these</a:t>
            </a:r>
            <a:r>
              <a:rPr sz="1000" spc="-7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000" spc="-6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are</a:t>
            </a:r>
            <a:r>
              <a:rPr sz="1000" spc="-7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000" spc="-4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</a:t>
            </a:r>
            <a:r>
              <a:rPr sz="1000" spc="-7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000" spc="-5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pillars</a:t>
            </a:r>
            <a:r>
              <a:rPr sz="1000" spc="-65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000" spc="-45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of</a:t>
            </a:r>
            <a:r>
              <a:rPr sz="1000" spc="-7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000" spc="-4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</a:t>
            </a:r>
            <a:r>
              <a:rPr sz="1000" spc="-7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000" spc="-45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identity</a:t>
            </a:r>
            <a:r>
              <a:rPr sz="1000" spc="-7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000" spc="-45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of</a:t>
            </a:r>
            <a:r>
              <a:rPr sz="1000" spc="-65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000" spc="-3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</a:t>
            </a:r>
            <a:r>
              <a:rPr sz="1000" spc="-45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company.</a:t>
            </a:r>
            <a:r>
              <a:rPr sz="1000" spc="-135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000" spc="-65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Their</a:t>
            </a:r>
            <a:r>
              <a:rPr sz="1000" spc="-25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000" spc="-5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characteristics</a:t>
            </a:r>
            <a:r>
              <a:rPr sz="1000" spc="-25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000" spc="-35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ensure</a:t>
            </a:r>
            <a:r>
              <a:rPr sz="1000" spc="-25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an </a:t>
            </a:r>
            <a:r>
              <a:rPr sz="1000" spc="-4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individual </a:t>
            </a:r>
            <a:r>
              <a:rPr sz="1000" spc="-25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and</a:t>
            </a:r>
            <a:r>
              <a:rPr sz="1000" spc="-4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consistent</a:t>
            </a:r>
            <a:r>
              <a:rPr sz="1000" spc="-35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000" spc="-25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image</a:t>
            </a:r>
            <a:r>
              <a:rPr sz="1000" spc="-4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000" spc="-45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of</a:t>
            </a:r>
            <a:r>
              <a:rPr sz="1000" spc="-4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000" spc="-25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</a:t>
            </a:r>
            <a:r>
              <a:rPr sz="1000" spc="-2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company</a:t>
            </a:r>
            <a:r>
              <a:rPr sz="1000" spc="-6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00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on</a:t>
            </a:r>
            <a:r>
              <a:rPr sz="1000" spc="-55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000" spc="-4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</a:t>
            </a:r>
            <a:r>
              <a:rPr sz="1000" spc="-6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000" spc="-7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market.</a:t>
            </a:r>
            <a:r>
              <a:rPr sz="1000" spc="-55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000" spc="-5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</a:t>
            </a:r>
            <a:r>
              <a:rPr sz="1000" spc="-6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000" spc="-3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graphic</a:t>
            </a:r>
            <a:r>
              <a:rPr sz="1000" spc="-55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000" spc="-25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of </a:t>
            </a:r>
            <a:r>
              <a:rPr sz="1000" spc="-4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</a:t>
            </a:r>
            <a:r>
              <a:rPr sz="1000" spc="-7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000" spc="-55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defi</a:t>
            </a:r>
            <a:r>
              <a:rPr sz="1000" spc="-65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000" spc="-45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nitive</a:t>
            </a:r>
            <a:r>
              <a:rPr sz="1000" spc="-65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00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logo</a:t>
            </a:r>
            <a:r>
              <a:rPr sz="1000" spc="-7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000" spc="-4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is</a:t>
            </a:r>
            <a:r>
              <a:rPr sz="1000" spc="-65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000" spc="-4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very</a:t>
            </a:r>
            <a:r>
              <a:rPr sz="1000" spc="-65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000" spc="-7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clean,</a:t>
            </a:r>
            <a:r>
              <a:rPr sz="1000" spc="-65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000" spc="-1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square, </a:t>
            </a:r>
            <a:r>
              <a:rPr sz="1000" spc="-7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linear,</a:t>
            </a:r>
            <a:r>
              <a:rPr sz="1000" spc="-45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000" spc="-6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essential,</a:t>
            </a:r>
            <a:r>
              <a:rPr sz="1000" spc="-45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000" spc="-2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strong</a:t>
            </a:r>
            <a:r>
              <a:rPr sz="1000" spc="-4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000" spc="-25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and</a:t>
            </a:r>
            <a:r>
              <a:rPr sz="1000" spc="-45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000" spc="-1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emphasizes</a:t>
            </a:r>
            <a:endParaRPr sz="1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12700" marR="5080">
              <a:lnSpc>
                <a:spcPct val="116700"/>
              </a:lnSpc>
            </a:pPr>
            <a:r>
              <a:rPr sz="1000" spc="-4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</a:t>
            </a:r>
            <a:r>
              <a:rPr sz="1000" spc="-75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000" spc="-35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values</a:t>
            </a:r>
            <a:r>
              <a:rPr sz="1000" spc="-8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000" spc="-45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of</a:t>
            </a:r>
            <a:r>
              <a:rPr sz="1000" spc="-75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000" spc="-4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</a:t>
            </a:r>
            <a:r>
              <a:rPr sz="1000" spc="-75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000" spc="-5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brand.</a:t>
            </a:r>
            <a:r>
              <a:rPr sz="1000" spc="-75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000" spc="-5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</a:t>
            </a:r>
            <a:r>
              <a:rPr sz="1000" spc="-75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00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logo</a:t>
            </a:r>
            <a:r>
              <a:rPr sz="1000" spc="-75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000" spc="-4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is</a:t>
            </a:r>
            <a:r>
              <a:rPr sz="1000" spc="-75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000" spc="-55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</a:t>
            </a:r>
            <a:r>
              <a:rPr sz="1000" spc="-75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000" spc="-1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graphic </a:t>
            </a:r>
            <a:r>
              <a:rPr sz="1000" spc="-35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comprised</a:t>
            </a:r>
            <a:r>
              <a:rPr sz="1000" spc="-45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of </a:t>
            </a:r>
            <a:r>
              <a:rPr sz="1000" spc="-4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</a:t>
            </a:r>
            <a:r>
              <a:rPr sz="1000" spc="-45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000" spc="-35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wordmark</a:t>
            </a:r>
            <a:r>
              <a:rPr sz="1000" spc="-4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000" spc="-35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(logotype)</a:t>
            </a:r>
            <a:r>
              <a:rPr sz="1000" spc="-45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000" spc="-25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and </a:t>
            </a:r>
            <a:r>
              <a:rPr sz="1000" spc="-45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figurative</a:t>
            </a:r>
            <a:r>
              <a:rPr sz="1000" spc="-5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000" spc="-4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mark</a:t>
            </a:r>
            <a:r>
              <a:rPr sz="1000" spc="-5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(symbol). The </a:t>
            </a:r>
            <a:r>
              <a:rPr sz="1000" spc="-45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lettering</a:t>
            </a:r>
            <a:r>
              <a:rPr sz="1000" spc="-5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000" spc="-4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is</a:t>
            </a:r>
            <a:r>
              <a:rPr sz="1000" spc="-5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000" spc="-1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created </a:t>
            </a:r>
            <a:r>
              <a:rPr sz="100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using</a:t>
            </a:r>
            <a:r>
              <a:rPr sz="1000" spc="-65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000" spc="-4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</a:t>
            </a:r>
            <a:r>
              <a:rPr sz="1000" spc="-65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000" spc="-3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Avenir</a:t>
            </a:r>
            <a:r>
              <a:rPr sz="1000" spc="-65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typeface, </a:t>
            </a:r>
            <a:r>
              <a:rPr sz="1000" spc="-25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and</a:t>
            </a:r>
            <a:r>
              <a:rPr sz="1000" spc="-65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000" spc="-4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</a:t>
            </a:r>
            <a:r>
              <a:rPr sz="1000" spc="-65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000" spc="-45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stylized</a:t>
            </a:r>
            <a:r>
              <a:rPr sz="1000" spc="-65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000" spc="-45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fox</a:t>
            </a:r>
            <a:r>
              <a:rPr sz="1000" spc="-65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000" spc="-25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is </a:t>
            </a:r>
            <a:r>
              <a:rPr sz="1000" spc="-55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inseperable.</a:t>
            </a:r>
            <a:r>
              <a:rPr sz="1000" spc="-65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000" spc="-5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</a:t>
            </a:r>
            <a:r>
              <a:rPr sz="1000" spc="-6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00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logo</a:t>
            </a:r>
            <a:r>
              <a:rPr sz="1000" spc="-65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000" spc="-1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should</a:t>
            </a:r>
            <a:r>
              <a:rPr sz="1000" spc="-6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000" spc="-3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be</a:t>
            </a:r>
            <a:r>
              <a:rPr sz="1000" spc="-65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000" spc="-4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always</a:t>
            </a:r>
            <a:r>
              <a:rPr sz="1000" spc="-6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000" spc="-1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produced </a:t>
            </a:r>
            <a:r>
              <a:rPr sz="1000" spc="-4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from</a:t>
            </a:r>
            <a:r>
              <a:rPr sz="1000" spc="-65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000" spc="-4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</a:t>
            </a:r>
            <a:r>
              <a:rPr sz="1000" spc="-6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000" spc="-5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master</a:t>
            </a:r>
            <a:r>
              <a:rPr sz="1000" spc="-6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artwork. </a:t>
            </a:r>
            <a:r>
              <a:rPr sz="1000" spc="-5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</a:t>
            </a:r>
            <a:r>
              <a:rPr sz="1000" spc="-65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000" spc="-25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only</a:t>
            </a:r>
            <a:r>
              <a:rPr sz="1000" spc="-6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000" spc="-5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time</a:t>
            </a:r>
            <a:r>
              <a:rPr sz="1000" spc="-6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000" spc="-1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you</a:t>
            </a:r>
            <a:r>
              <a:rPr sz="1000" spc="-6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000" spc="-1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should </a:t>
            </a:r>
            <a:r>
              <a:rPr sz="1000" spc="-2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use</a:t>
            </a:r>
            <a:r>
              <a:rPr sz="1000" spc="-8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000" spc="-4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</a:t>
            </a:r>
            <a:r>
              <a:rPr sz="1000" spc="-75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000" spc="-2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symbol</a:t>
            </a:r>
            <a:r>
              <a:rPr sz="1000" spc="-75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000" spc="-35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alone</a:t>
            </a:r>
            <a:r>
              <a:rPr sz="1000" spc="-75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000" spc="-4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is</a:t>
            </a:r>
            <a:r>
              <a:rPr sz="1000" spc="-75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00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on</a:t>
            </a:r>
            <a:r>
              <a:rPr sz="1000" spc="-75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000" spc="-4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</a:t>
            </a:r>
            <a:r>
              <a:rPr sz="1000" spc="-8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000" spc="-35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website</a:t>
            </a:r>
            <a:r>
              <a:rPr sz="1000" spc="-75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000" spc="-35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or</a:t>
            </a:r>
            <a:r>
              <a:rPr sz="1000" spc="-75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000" spc="-1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social </a:t>
            </a:r>
            <a:r>
              <a:rPr sz="1000" spc="-35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media</a:t>
            </a:r>
            <a:r>
              <a:rPr sz="1000" spc="-6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000" spc="-35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channels</a:t>
            </a:r>
            <a:r>
              <a:rPr sz="1000" spc="-6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000" spc="-45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where</a:t>
            </a:r>
            <a:r>
              <a:rPr sz="1000" spc="-55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there</a:t>
            </a:r>
            <a:r>
              <a:rPr sz="1000" spc="-6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are</a:t>
            </a:r>
            <a:r>
              <a:rPr sz="1000" spc="-55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000" spc="-4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other</a:t>
            </a:r>
            <a:r>
              <a:rPr sz="1000" spc="-6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000" spc="-1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elements</a:t>
            </a:r>
            <a:r>
              <a:rPr lang="en-US" sz="1000" spc="-1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000" spc="-4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to</a:t>
            </a:r>
            <a:r>
              <a:rPr sz="1000" spc="-7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000" spc="-35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help</a:t>
            </a:r>
            <a:r>
              <a:rPr sz="1000" spc="-65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000" spc="-4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</a:t>
            </a:r>
            <a:r>
              <a:rPr sz="1000" spc="-65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000" spc="-35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user</a:t>
            </a:r>
            <a:r>
              <a:rPr sz="1000" spc="-65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000" spc="-35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recognise</a:t>
            </a:r>
            <a:r>
              <a:rPr sz="1000" spc="-7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000" spc="-5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</a:t>
            </a:r>
            <a:r>
              <a:rPr sz="1000" spc="-7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000" spc="-1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brand.</a:t>
            </a:r>
            <a:endParaRPr sz="1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882002" y="5548084"/>
            <a:ext cx="36195" cy="1980564"/>
          </a:xfrm>
          <a:custGeom>
            <a:avLst/>
            <a:gdLst/>
            <a:ahLst/>
            <a:cxnLst/>
            <a:rect l="l" t="t" r="r" b="b"/>
            <a:pathLst>
              <a:path w="36194" h="1980565">
                <a:moveTo>
                  <a:pt x="36004" y="0"/>
                </a:moveTo>
                <a:lnTo>
                  <a:pt x="0" y="0"/>
                </a:lnTo>
                <a:lnTo>
                  <a:pt x="0" y="1980006"/>
                </a:lnTo>
                <a:lnTo>
                  <a:pt x="36004" y="1980006"/>
                </a:lnTo>
                <a:lnTo>
                  <a:pt x="36004" y="0"/>
                </a:lnTo>
                <a:close/>
              </a:path>
            </a:pathLst>
          </a:custGeom>
          <a:solidFill>
            <a:srgbClr val="00ECE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 txBox="1"/>
          <p:nvPr/>
        </p:nvSpPr>
        <p:spPr>
          <a:xfrm>
            <a:off x="6071374" y="6732768"/>
            <a:ext cx="3807352" cy="2436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z="1500" dirty="0">
                <a:solidFill>
                  <a:srgbClr val="10112E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www.internationalbankingacademy.com</a:t>
            </a:r>
          </a:p>
        </p:txBody>
      </p:sp>
      <p:sp>
        <p:nvSpPr>
          <p:cNvPr id="49" name="object 49"/>
          <p:cNvSpPr txBox="1"/>
          <p:nvPr/>
        </p:nvSpPr>
        <p:spPr>
          <a:xfrm>
            <a:off x="1067022" y="6732768"/>
            <a:ext cx="243204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125" dirty="0">
                <a:solidFill>
                  <a:srgbClr val="FFFFFF"/>
                </a:solidFill>
                <a:latin typeface="Arial Black"/>
                <a:cs typeface="Arial Black"/>
              </a:rPr>
              <a:t>04</a:t>
            </a:r>
            <a:endParaRPr sz="1500">
              <a:latin typeface="Arial Black"/>
              <a:cs typeface="Arial Black"/>
            </a:endParaRP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ACF4DDFE-D1FF-8F0B-E2CB-6AB8831D7C7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9830" y="3095625"/>
            <a:ext cx="4702057" cy="124106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59994" y="12"/>
            <a:ext cx="9972040" cy="7168515"/>
            <a:chOff x="359994" y="12"/>
            <a:chExt cx="9972040" cy="7168515"/>
          </a:xfrm>
        </p:grpSpPr>
        <p:sp>
          <p:nvSpPr>
            <p:cNvPr id="3" name="object 3"/>
            <p:cNvSpPr/>
            <p:nvPr/>
          </p:nvSpPr>
          <p:spPr>
            <a:xfrm>
              <a:off x="3600005" y="328079"/>
              <a:ext cx="6732270" cy="6840220"/>
            </a:xfrm>
            <a:custGeom>
              <a:avLst/>
              <a:gdLst/>
              <a:ahLst/>
              <a:cxnLst/>
              <a:rect l="l" t="t" r="r" b="b"/>
              <a:pathLst>
                <a:path w="6732270" h="6840220">
                  <a:moveTo>
                    <a:pt x="6731990" y="0"/>
                  </a:moveTo>
                  <a:lnTo>
                    <a:pt x="0" y="0"/>
                  </a:lnTo>
                  <a:lnTo>
                    <a:pt x="0" y="6840004"/>
                  </a:lnTo>
                  <a:lnTo>
                    <a:pt x="6731990" y="6840004"/>
                  </a:lnTo>
                  <a:lnTo>
                    <a:pt x="6731990" y="0"/>
                  </a:lnTo>
                  <a:close/>
                </a:path>
              </a:pathLst>
            </a:custGeom>
            <a:solidFill>
              <a:srgbClr val="F1F2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59994" y="328079"/>
              <a:ext cx="3240405" cy="6840220"/>
            </a:xfrm>
            <a:custGeom>
              <a:avLst/>
              <a:gdLst/>
              <a:ahLst/>
              <a:cxnLst/>
              <a:rect l="l" t="t" r="r" b="b"/>
              <a:pathLst>
                <a:path w="3240404" h="6840220">
                  <a:moveTo>
                    <a:pt x="3240011" y="0"/>
                  </a:moveTo>
                  <a:lnTo>
                    <a:pt x="0" y="0"/>
                  </a:lnTo>
                  <a:lnTo>
                    <a:pt x="0" y="6840004"/>
                  </a:lnTo>
                  <a:lnTo>
                    <a:pt x="3240011" y="6840004"/>
                  </a:lnTo>
                  <a:lnTo>
                    <a:pt x="3240011" y="0"/>
                  </a:lnTo>
                  <a:close/>
                </a:path>
              </a:pathLst>
            </a:custGeom>
            <a:solidFill>
              <a:srgbClr val="1011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82002" y="12"/>
              <a:ext cx="36195" cy="1480185"/>
            </a:xfrm>
            <a:custGeom>
              <a:avLst/>
              <a:gdLst/>
              <a:ahLst/>
              <a:cxnLst/>
              <a:rect l="l" t="t" r="r" b="b"/>
              <a:pathLst>
                <a:path w="36194" h="1480185">
                  <a:moveTo>
                    <a:pt x="36004" y="0"/>
                  </a:moveTo>
                  <a:lnTo>
                    <a:pt x="0" y="0"/>
                  </a:lnTo>
                  <a:lnTo>
                    <a:pt x="0" y="1480083"/>
                  </a:lnTo>
                  <a:lnTo>
                    <a:pt x="36004" y="1480083"/>
                  </a:lnTo>
                  <a:lnTo>
                    <a:pt x="36004" y="0"/>
                  </a:lnTo>
                  <a:close/>
                </a:path>
              </a:pathLst>
            </a:custGeom>
            <a:solidFill>
              <a:srgbClr val="00EC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45" dirty="0"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LOGO</a:t>
            </a:r>
            <a:r>
              <a:rPr spc="-125" dirty="0"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 </a:t>
            </a:r>
            <a:r>
              <a:rPr dirty="0"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COSTRUCTION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707330" y="2064514"/>
            <a:ext cx="2429570" cy="216495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8300"/>
              </a:lnSpc>
              <a:spcBef>
                <a:spcPts val="100"/>
              </a:spcBef>
            </a:pPr>
            <a:r>
              <a:rPr sz="100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Designing</a:t>
            </a:r>
            <a:r>
              <a:rPr sz="1000" spc="6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00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</a:t>
            </a:r>
            <a:r>
              <a:rPr sz="1000" spc="65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00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logo</a:t>
            </a:r>
            <a:r>
              <a:rPr sz="1000" spc="65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00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and</a:t>
            </a:r>
            <a:r>
              <a:rPr sz="1000" spc="65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00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</a:t>
            </a:r>
            <a:r>
              <a:rPr sz="1000" spc="65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00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visual</a:t>
            </a:r>
            <a:r>
              <a:rPr sz="1000" spc="65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000" spc="-1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identity </a:t>
            </a:r>
            <a:r>
              <a:rPr sz="100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goes</a:t>
            </a:r>
            <a:r>
              <a:rPr sz="1000" spc="36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00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way</a:t>
            </a:r>
            <a:r>
              <a:rPr sz="1000" spc="45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00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beyond</a:t>
            </a:r>
            <a:r>
              <a:rPr sz="1000" spc="45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000" spc="5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</a:t>
            </a:r>
            <a:r>
              <a:rPr sz="1000" spc="4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00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free</a:t>
            </a:r>
            <a:r>
              <a:rPr sz="1000" spc="45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000" spc="65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form</a:t>
            </a:r>
            <a:r>
              <a:rPr sz="1000" spc="45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000" spc="-25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and </a:t>
            </a:r>
            <a:r>
              <a:rPr sz="100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artistic</a:t>
            </a:r>
            <a:r>
              <a:rPr sz="1000" spc="12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00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side</a:t>
            </a:r>
            <a:r>
              <a:rPr sz="1000" spc="125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000" spc="55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of</a:t>
            </a:r>
            <a:r>
              <a:rPr sz="1000" spc="125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00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what</a:t>
            </a:r>
            <a:r>
              <a:rPr sz="1000" spc="125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00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most</a:t>
            </a:r>
            <a:r>
              <a:rPr sz="1000" spc="125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00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people</a:t>
            </a:r>
            <a:r>
              <a:rPr sz="1000" spc="125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000" spc="-1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think. </a:t>
            </a:r>
            <a:r>
              <a:rPr sz="1000" spc="1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There</a:t>
            </a:r>
            <a:r>
              <a:rPr sz="1000" spc="25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000" spc="1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is</a:t>
            </a:r>
            <a:r>
              <a:rPr sz="1000" spc="3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000" spc="1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all</a:t>
            </a:r>
            <a:r>
              <a:rPr sz="1000" spc="25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000" spc="5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</a:t>
            </a:r>
            <a:r>
              <a:rPr sz="1000" spc="3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000" spc="1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rational</a:t>
            </a:r>
            <a:r>
              <a:rPr sz="1000" spc="25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000" spc="5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part</a:t>
            </a:r>
            <a:r>
              <a:rPr sz="1000" spc="3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000" spc="-1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including </a:t>
            </a:r>
            <a:r>
              <a:rPr sz="1000" spc="2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proportions,</a:t>
            </a:r>
            <a:r>
              <a:rPr sz="1000" spc="6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000" spc="2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scaleability</a:t>
            </a:r>
            <a:r>
              <a:rPr sz="1000" spc="75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000" spc="-1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optical </a:t>
            </a:r>
            <a:r>
              <a:rPr sz="1000" spc="3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adjustments</a:t>
            </a:r>
            <a:r>
              <a:rPr sz="1000" spc="7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000" spc="3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and</a:t>
            </a:r>
            <a:r>
              <a:rPr sz="1000" spc="75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000" spc="3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reproduction</a:t>
            </a:r>
            <a:r>
              <a:rPr sz="1000" spc="75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000" spc="3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that</a:t>
            </a:r>
            <a:r>
              <a:rPr sz="1000" spc="50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00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has</a:t>
            </a:r>
            <a:r>
              <a:rPr sz="1000" spc="4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000" spc="65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to</a:t>
            </a:r>
            <a:r>
              <a:rPr sz="1000" spc="4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00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be</a:t>
            </a:r>
            <a:r>
              <a:rPr sz="1000" spc="4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000" spc="55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thought</a:t>
            </a:r>
            <a:r>
              <a:rPr sz="1000" spc="4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00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</a:t>
            </a:r>
            <a:r>
              <a:rPr sz="1000" spc="4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00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order</a:t>
            </a:r>
            <a:r>
              <a:rPr sz="1000" spc="4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000" spc="65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to</a:t>
            </a:r>
            <a:r>
              <a:rPr sz="1000" spc="4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000" spc="-1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create</a:t>
            </a:r>
            <a:r>
              <a:rPr sz="1000" spc="50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</a:t>
            </a:r>
            <a:r>
              <a:rPr sz="100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</a:t>
            </a:r>
            <a:r>
              <a:rPr sz="1000" spc="-25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00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effi</a:t>
            </a:r>
            <a:r>
              <a:rPr sz="1000" spc="265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000" spc="-1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cient</a:t>
            </a:r>
            <a:r>
              <a:rPr sz="1000" spc="-2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00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&amp;</a:t>
            </a:r>
            <a:r>
              <a:rPr sz="1000" spc="-2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000" spc="-1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well</a:t>
            </a:r>
            <a:r>
              <a:rPr sz="1000" spc="-25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00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design</a:t>
            </a:r>
            <a:r>
              <a:rPr sz="1000" spc="-2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00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logo.</a:t>
            </a:r>
            <a:r>
              <a:rPr sz="1000" spc="-2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000" spc="-25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</a:t>
            </a:r>
            <a:r>
              <a:rPr sz="100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visual</a:t>
            </a:r>
            <a:r>
              <a:rPr sz="1000" spc="12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00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design</a:t>
            </a:r>
            <a:r>
              <a:rPr sz="1000" spc="12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00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guidelines</a:t>
            </a:r>
            <a:r>
              <a:rPr sz="1000" spc="125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00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will</a:t>
            </a:r>
            <a:r>
              <a:rPr sz="1000" spc="12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000" spc="-1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provide</a:t>
            </a:r>
            <a:r>
              <a:rPr sz="1000" spc="50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00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this</a:t>
            </a:r>
            <a:r>
              <a:rPr sz="1000" spc="5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information</a:t>
            </a:r>
            <a:r>
              <a:rPr sz="1000" spc="55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000" spc="65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to</a:t>
            </a:r>
            <a:r>
              <a:rPr sz="1000" spc="5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00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ensure</a:t>
            </a:r>
            <a:r>
              <a:rPr sz="1000" spc="55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000" spc="5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that </a:t>
            </a:r>
            <a:r>
              <a:rPr sz="1000" spc="25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</a:t>
            </a:r>
            <a:r>
              <a:rPr sz="1000" spc="5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brand</a:t>
            </a:r>
            <a:r>
              <a:rPr sz="1000" spc="55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00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is</a:t>
            </a:r>
            <a:r>
              <a:rPr sz="1000" spc="6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00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used</a:t>
            </a:r>
            <a:r>
              <a:rPr sz="1000" spc="55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00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correctly.</a:t>
            </a:r>
            <a:r>
              <a:rPr sz="1000" spc="6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00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Here</a:t>
            </a:r>
            <a:r>
              <a:rPr sz="1000" spc="6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000" spc="-25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we</a:t>
            </a:r>
            <a:endParaRPr sz="1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12700" marR="293370">
              <a:lnSpc>
                <a:spcPct val="108300"/>
              </a:lnSpc>
            </a:pPr>
            <a:r>
              <a:rPr sz="1000" spc="1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want</a:t>
            </a:r>
            <a:r>
              <a:rPr sz="1000" spc="75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000" spc="65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to</a:t>
            </a:r>
            <a:r>
              <a:rPr sz="1000" spc="75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000" spc="1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illustrate</a:t>
            </a:r>
            <a:r>
              <a:rPr sz="1000" spc="75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000" spc="5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</a:t>
            </a:r>
            <a:r>
              <a:rPr sz="1000" spc="8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000" spc="-1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construction </a:t>
            </a:r>
            <a:r>
              <a:rPr sz="1000" spc="55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or</a:t>
            </a:r>
            <a:r>
              <a:rPr sz="1000" spc="4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00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guidelines</a:t>
            </a:r>
            <a:r>
              <a:rPr sz="1000" spc="45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000" spc="55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of</a:t>
            </a:r>
            <a:r>
              <a:rPr sz="1000" spc="4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000" spc="55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our</a:t>
            </a:r>
            <a:r>
              <a:rPr sz="1000" spc="45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000" spc="-1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logo.</a:t>
            </a:r>
            <a:endParaRPr sz="1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882002" y="1554372"/>
            <a:ext cx="8444230" cy="5974080"/>
            <a:chOff x="882002" y="1554372"/>
            <a:chExt cx="8444230" cy="5974080"/>
          </a:xfrm>
        </p:grpSpPr>
        <p:sp>
          <p:nvSpPr>
            <p:cNvPr id="9" name="object 9"/>
            <p:cNvSpPr/>
            <p:nvPr/>
          </p:nvSpPr>
          <p:spPr>
            <a:xfrm>
              <a:off x="882002" y="4468088"/>
              <a:ext cx="36195" cy="3060065"/>
            </a:xfrm>
            <a:custGeom>
              <a:avLst/>
              <a:gdLst/>
              <a:ahLst/>
              <a:cxnLst/>
              <a:rect l="l" t="t" r="r" b="b"/>
              <a:pathLst>
                <a:path w="36194" h="3060065">
                  <a:moveTo>
                    <a:pt x="36004" y="0"/>
                  </a:moveTo>
                  <a:lnTo>
                    <a:pt x="0" y="0"/>
                  </a:lnTo>
                  <a:lnTo>
                    <a:pt x="0" y="3060001"/>
                  </a:lnTo>
                  <a:lnTo>
                    <a:pt x="36004" y="3060001"/>
                  </a:lnTo>
                  <a:lnTo>
                    <a:pt x="36004" y="0"/>
                  </a:lnTo>
                  <a:close/>
                </a:path>
              </a:pathLst>
            </a:custGeom>
            <a:solidFill>
              <a:srgbClr val="00EC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039282" y="3048761"/>
              <a:ext cx="1936750" cy="1964055"/>
            </a:xfrm>
            <a:custGeom>
              <a:avLst/>
              <a:gdLst/>
              <a:ahLst/>
              <a:cxnLst/>
              <a:rect l="l" t="t" r="r" b="b"/>
              <a:pathLst>
                <a:path w="1936750" h="1964054">
                  <a:moveTo>
                    <a:pt x="345440" y="147637"/>
                  </a:moveTo>
                  <a:lnTo>
                    <a:pt x="314299" y="175348"/>
                  </a:lnTo>
                  <a:lnTo>
                    <a:pt x="283781" y="204647"/>
                  </a:lnTo>
                  <a:lnTo>
                    <a:pt x="247205" y="243001"/>
                  </a:lnTo>
                  <a:lnTo>
                    <a:pt x="213156" y="282397"/>
                  </a:lnTo>
                  <a:lnTo>
                    <a:pt x="181622" y="322834"/>
                  </a:lnTo>
                  <a:lnTo>
                    <a:pt x="152615" y="364299"/>
                  </a:lnTo>
                  <a:lnTo>
                    <a:pt x="126123" y="406806"/>
                  </a:lnTo>
                  <a:lnTo>
                    <a:pt x="102158" y="450354"/>
                  </a:lnTo>
                  <a:lnTo>
                    <a:pt x="80721" y="494944"/>
                  </a:lnTo>
                  <a:lnTo>
                    <a:pt x="61798" y="540575"/>
                  </a:lnTo>
                  <a:lnTo>
                    <a:pt x="45402" y="587248"/>
                  </a:lnTo>
                  <a:lnTo>
                    <a:pt x="31534" y="634961"/>
                  </a:lnTo>
                  <a:lnTo>
                    <a:pt x="20180" y="683717"/>
                  </a:lnTo>
                  <a:lnTo>
                    <a:pt x="11353" y="733513"/>
                  </a:lnTo>
                  <a:lnTo>
                    <a:pt x="5041" y="784364"/>
                  </a:lnTo>
                  <a:lnTo>
                    <a:pt x="1270" y="836256"/>
                  </a:lnTo>
                  <a:lnTo>
                    <a:pt x="0" y="889190"/>
                  </a:lnTo>
                  <a:lnTo>
                    <a:pt x="76" y="899007"/>
                  </a:lnTo>
                  <a:lnTo>
                    <a:pt x="266" y="908837"/>
                  </a:lnTo>
                  <a:lnTo>
                    <a:pt x="533" y="918654"/>
                  </a:lnTo>
                  <a:lnTo>
                    <a:pt x="850" y="928471"/>
                  </a:lnTo>
                  <a:lnTo>
                    <a:pt x="2108" y="928890"/>
                  </a:lnTo>
                  <a:lnTo>
                    <a:pt x="4216" y="928890"/>
                  </a:lnTo>
                  <a:lnTo>
                    <a:pt x="5918" y="929309"/>
                  </a:lnTo>
                  <a:lnTo>
                    <a:pt x="10134" y="930160"/>
                  </a:lnTo>
                  <a:lnTo>
                    <a:pt x="11823" y="930579"/>
                  </a:lnTo>
                  <a:lnTo>
                    <a:pt x="14363" y="930998"/>
                  </a:lnTo>
                  <a:lnTo>
                    <a:pt x="15621" y="930998"/>
                  </a:lnTo>
                  <a:lnTo>
                    <a:pt x="20688" y="931430"/>
                  </a:lnTo>
                  <a:lnTo>
                    <a:pt x="49072" y="935469"/>
                  </a:lnTo>
                  <a:lnTo>
                    <a:pt x="79235" y="939393"/>
                  </a:lnTo>
                  <a:lnTo>
                    <a:pt x="166357" y="949185"/>
                  </a:lnTo>
                  <a:lnTo>
                    <a:pt x="208165" y="952804"/>
                  </a:lnTo>
                  <a:lnTo>
                    <a:pt x="229311" y="954227"/>
                  </a:lnTo>
                  <a:lnTo>
                    <a:pt x="230149" y="954646"/>
                  </a:lnTo>
                  <a:lnTo>
                    <a:pt x="232270" y="954646"/>
                  </a:lnTo>
                  <a:lnTo>
                    <a:pt x="313347" y="959294"/>
                  </a:lnTo>
                  <a:lnTo>
                    <a:pt x="322211" y="960145"/>
                  </a:lnTo>
                  <a:lnTo>
                    <a:pt x="325589" y="960145"/>
                  </a:lnTo>
                  <a:lnTo>
                    <a:pt x="323938" y="942644"/>
                  </a:lnTo>
                  <a:lnTo>
                    <a:pt x="322745" y="924991"/>
                  </a:lnTo>
                  <a:lnTo>
                    <a:pt x="322033" y="907173"/>
                  </a:lnTo>
                  <a:lnTo>
                    <a:pt x="321792" y="889190"/>
                  </a:lnTo>
                  <a:lnTo>
                    <a:pt x="323291" y="843191"/>
                  </a:lnTo>
                  <a:lnTo>
                    <a:pt x="327761" y="798347"/>
                  </a:lnTo>
                  <a:lnTo>
                    <a:pt x="335153" y="754684"/>
                  </a:lnTo>
                  <a:lnTo>
                    <a:pt x="345440" y="712254"/>
                  </a:lnTo>
                  <a:lnTo>
                    <a:pt x="345440" y="147637"/>
                  </a:lnTo>
                  <a:close/>
                </a:path>
                <a:path w="1936750" h="1964054">
                  <a:moveTo>
                    <a:pt x="568502" y="0"/>
                  </a:moveTo>
                  <a:lnTo>
                    <a:pt x="418553" y="55854"/>
                  </a:lnTo>
                  <a:lnTo>
                    <a:pt x="418553" y="979297"/>
                  </a:lnTo>
                  <a:lnTo>
                    <a:pt x="447586" y="979576"/>
                  </a:lnTo>
                  <a:lnTo>
                    <a:pt x="500684" y="979119"/>
                  </a:lnTo>
                  <a:lnTo>
                    <a:pt x="525932" y="978509"/>
                  </a:lnTo>
                  <a:lnTo>
                    <a:pt x="550633" y="977620"/>
                  </a:lnTo>
                  <a:lnTo>
                    <a:pt x="552030" y="977620"/>
                  </a:lnTo>
                  <a:lnTo>
                    <a:pt x="564311" y="977074"/>
                  </a:lnTo>
                  <a:lnTo>
                    <a:pt x="568502" y="977074"/>
                  </a:lnTo>
                  <a:lnTo>
                    <a:pt x="568502" y="0"/>
                  </a:lnTo>
                  <a:close/>
                </a:path>
                <a:path w="1936750" h="1964054">
                  <a:moveTo>
                    <a:pt x="1799844" y="389191"/>
                  </a:moveTo>
                  <a:lnTo>
                    <a:pt x="1774710" y="350418"/>
                  </a:lnTo>
                  <a:lnTo>
                    <a:pt x="1747418" y="312623"/>
                  </a:lnTo>
                  <a:lnTo>
                    <a:pt x="1717954" y="275755"/>
                  </a:lnTo>
                  <a:lnTo>
                    <a:pt x="1686318" y="239776"/>
                  </a:lnTo>
                  <a:lnTo>
                    <a:pt x="1652460" y="204647"/>
                  </a:lnTo>
                  <a:lnTo>
                    <a:pt x="1624482" y="177622"/>
                  </a:lnTo>
                  <a:lnTo>
                    <a:pt x="1595869" y="151853"/>
                  </a:lnTo>
                  <a:lnTo>
                    <a:pt x="1595869" y="699579"/>
                  </a:lnTo>
                  <a:lnTo>
                    <a:pt x="1635036" y="679157"/>
                  </a:lnTo>
                  <a:lnTo>
                    <a:pt x="1691157" y="647890"/>
                  </a:lnTo>
                  <a:lnTo>
                    <a:pt x="1742833" y="617651"/>
                  </a:lnTo>
                  <a:lnTo>
                    <a:pt x="1746199" y="615543"/>
                  </a:lnTo>
                  <a:lnTo>
                    <a:pt x="1749590" y="613854"/>
                  </a:lnTo>
                  <a:lnTo>
                    <a:pt x="1752968" y="611327"/>
                  </a:lnTo>
                  <a:lnTo>
                    <a:pt x="1640205" y="360476"/>
                  </a:lnTo>
                  <a:lnTo>
                    <a:pt x="1639785" y="360057"/>
                  </a:lnTo>
                  <a:lnTo>
                    <a:pt x="1799844" y="389191"/>
                  </a:lnTo>
                  <a:close/>
                </a:path>
                <a:path w="1936750" h="1964054">
                  <a:moveTo>
                    <a:pt x="1936661" y="977036"/>
                  </a:moveTo>
                  <a:lnTo>
                    <a:pt x="1934133" y="978725"/>
                  </a:lnTo>
                  <a:lnTo>
                    <a:pt x="1931174" y="979576"/>
                  </a:lnTo>
                  <a:lnTo>
                    <a:pt x="1928634" y="981252"/>
                  </a:lnTo>
                  <a:lnTo>
                    <a:pt x="1890509" y="1000620"/>
                  </a:lnTo>
                  <a:lnTo>
                    <a:pt x="1848777" y="1020533"/>
                  </a:lnTo>
                  <a:lnTo>
                    <a:pt x="1804111" y="1040765"/>
                  </a:lnTo>
                  <a:lnTo>
                    <a:pt x="1757184" y="1061072"/>
                  </a:lnTo>
                  <a:lnTo>
                    <a:pt x="1702879" y="1083246"/>
                  </a:lnTo>
                  <a:lnTo>
                    <a:pt x="1636128" y="1108557"/>
                  </a:lnTo>
                  <a:lnTo>
                    <a:pt x="1568843" y="1132014"/>
                  </a:lnTo>
                  <a:lnTo>
                    <a:pt x="1559039" y="1155471"/>
                  </a:lnTo>
                  <a:lnTo>
                    <a:pt x="1535938" y="1200962"/>
                  </a:lnTo>
                  <a:lnTo>
                    <a:pt x="1501686" y="1255191"/>
                  </a:lnTo>
                  <a:lnTo>
                    <a:pt x="1478254" y="1286370"/>
                  </a:lnTo>
                  <a:lnTo>
                    <a:pt x="1452626" y="1316583"/>
                  </a:lnTo>
                  <a:lnTo>
                    <a:pt x="1424838" y="1345704"/>
                  </a:lnTo>
                  <a:lnTo>
                    <a:pt x="1386179" y="1382102"/>
                  </a:lnTo>
                  <a:lnTo>
                    <a:pt x="1351267" y="1410106"/>
                  </a:lnTo>
                  <a:lnTo>
                    <a:pt x="1307033" y="1440637"/>
                  </a:lnTo>
                  <a:lnTo>
                    <a:pt x="1248435" y="1473301"/>
                  </a:lnTo>
                  <a:lnTo>
                    <a:pt x="1211478" y="1489862"/>
                  </a:lnTo>
                  <a:lnTo>
                    <a:pt x="1173403" y="1503819"/>
                  </a:lnTo>
                  <a:lnTo>
                    <a:pt x="1134287" y="1515046"/>
                  </a:lnTo>
                  <a:lnTo>
                    <a:pt x="1090587" y="1524647"/>
                  </a:lnTo>
                  <a:lnTo>
                    <a:pt x="1046035" y="1531086"/>
                  </a:lnTo>
                  <a:lnTo>
                    <a:pt x="1007452" y="1534312"/>
                  </a:lnTo>
                  <a:lnTo>
                    <a:pt x="968324" y="1535315"/>
                  </a:lnTo>
                  <a:lnTo>
                    <a:pt x="949794" y="1535137"/>
                  </a:lnTo>
                  <a:lnTo>
                    <a:pt x="895692" y="1531937"/>
                  </a:lnTo>
                  <a:lnTo>
                    <a:pt x="851090" y="1525701"/>
                  </a:lnTo>
                  <a:lnTo>
                    <a:pt x="807427" y="1516316"/>
                  </a:lnTo>
                  <a:lnTo>
                    <a:pt x="767918" y="1505292"/>
                  </a:lnTo>
                  <a:lnTo>
                    <a:pt x="729843" y="1491767"/>
                  </a:lnTo>
                  <a:lnTo>
                    <a:pt x="692873" y="1475625"/>
                  </a:lnTo>
                  <a:lnTo>
                    <a:pt x="657098" y="1456766"/>
                  </a:lnTo>
                  <a:lnTo>
                    <a:pt x="611974" y="1429308"/>
                  </a:lnTo>
                  <a:lnTo>
                    <a:pt x="568413" y="1396796"/>
                  </a:lnTo>
                  <a:lnTo>
                    <a:pt x="525424" y="1359331"/>
                  </a:lnTo>
                  <a:lnTo>
                    <a:pt x="488619" y="1321879"/>
                  </a:lnTo>
                  <a:lnTo>
                    <a:pt x="447332" y="1271993"/>
                  </a:lnTo>
                  <a:lnTo>
                    <a:pt x="429056" y="1246035"/>
                  </a:lnTo>
                  <a:lnTo>
                    <a:pt x="421868" y="1245196"/>
                  </a:lnTo>
                  <a:lnTo>
                    <a:pt x="418071" y="1244358"/>
                  </a:lnTo>
                  <a:lnTo>
                    <a:pt x="414693" y="1244358"/>
                  </a:lnTo>
                  <a:lnTo>
                    <a:pt x="410895" y="1243507"/>
                  </a:lnTo>
                  <a:lnTo>
                    <a:pt x="396113" y="1241399"/>
                  </a:lnTo>
                  <a:lnTo>
                    <a:pt x="388518" y="1239710"/>
                  </a:lnTo>
                  <a:lnTo>
                    <a:pt x="381330" y="1238859"/>
                  </a:lnTo>
                  <a:lnTo>
                    <a:pt x="373735" y="1237170"/>
                  </a:lnTo>
                  <a:lnTo>
                    <a:pt x="370357" y="1237170"/>
                  </a:lnTo>
                  <a:lnTo>
                    <a:pt x="345490" y="1232611"/>
                  </a:lnTo>
                  <a:lnTo>
                    <a:pt x="299834" y="1223860"/>
                  </a:lnTo>
                  <a:lnTo>
                    <a:pt x="229768" y="1208290"/>
                  </a:lnTo>
                  <a:lnTo>
                    <a:pt x="184073" y="1196949"/>
                  </a:lnTo>
                  <a:lnTo>
                    <a:pt x="139255" y="1184808"/>
                  </a:lnTo>
                  <a:lnTo>
                    <a:pt x="95021" y="1171714"/>
                  </a:lnTo>
                  <a:lnTo>
                    <a:pt x="42227" y="1154823"/>
                  </a:lnTo>
                  <a:lnTo>
                    <a:pt x="39700" y="1153553"/>
                  </a:lnTo>
                  <a:lnTo>
                    <a:pt x="37160" y="1153134"/>
                  </a:lnTo>
                  <a:lnTo>
                    <a:pt x="48539" y="1198905"/>
                  </a:lnTo>
                  <a:lnTo>
                    <a:pt x="64884" y="1244523"/>
                  </a:lnTo>
                  <a:lnTo>
                    <a:pt x="83693" y="1289126"/>
                  </a:lnTo>
                  <a:lnTo>
                    <a:pt x="104940" y="1332725"/>
                  </a:lnTo>
                  <a:lnTo>
                    <a:pt x="128651" y="1375321"/>
                  </a:lnTo>
                  <a:lnTo>
                    <a:pt x="154787" y="1416913"/>
                  </a:lnTo>
                  <a:lnTo>
                    <a:pt x="183388" y="1457502"/>
                  </a:lnTo>
                  <a:lnTo>
                    <a:pt x="214414" y="1497101"/>
                  </a:lnTo>
                  <a:lnTo>
                    <a:pt x="247878" y="1535709"/>
                  </a:lnTo>
                  <a:lnTo>
                    <a:pt x="283781" y="1573326"/>
                  </a:lnTo>
                  <a:lnTo>
                    <a:pt x="314299" y="1602727"/>
                  </a:lnTo>
                  <a:lnTo>
                    <a:pt x="345440" y="1629905"/>
                  </a:lnTo>
                  <a:lnTo>
                    <a:pt x="347129" y="1632445"/>
                  </a:lnTo>
                  <a:lnTo>
                    <a:pt x="349237" y="1633715"/>
                  </a:lnTo>
                  <a:lnTo>
                    <a:pt x="392328" y="1668284"/>
                  </a:lnTo>
                  <a:lnTo>
                    <a:pt x="434403" y="1698536"/>
                  </a:lnTo>
                  <a:lnTo>
                    <a:pt x="477545" y="1726145"/>
                  </a:lnTo>
                  <a:lnTo>
                    <a:pt x="521766" y="1751126"/>
                  </a:lnTo>
                  <a:lnTo>
                    <a:pt x="567067" y="1773466"/>
                  </a:lnTo>
                  <a:lnTo>
                    <a:pt x="613448" y="1793176"/>
                  </a:lnTo>
                  <a:lnTo>
                    <a:pt x="660908" y="1810258"/>
                  </a:lnTo>
                  <a:lnTo>
                    <a:pt x="709447" y="1824710"/>
                  </a:lnTo>
                  <a:lnTo>
                    <a:pt x="759066" y="1836521"/>
                  </a:lnTo>
                  <a:lnTo>
                    <a:pt x="809764" y="1845716"/>
                  </a:lnTo>
                  <a:lnTo>
                    <a:pt x="861542" y="1852282"/>
                  </a:lnTo>
                  <a:lnTo>
                    <a:pt x="914387" y="1856219"/>
                  </a:lnTo>
                  <a:lnTo>
                    <a:pt x="968324" y="1857527"/>
                  </a:lnTo>
                  <a:lnTo>
                    <a:pt x="1021461" y="1856206"/>
                  </a:lnTo>
                  <a:lnTo>
                    <a:pt x="1073670" y="1852256"/>
                  </a:lnTo>
                  <a:lnTo>
                    <a:pt x="1124940" y="1845665"/>
                  </a:lnTo>
                  <a:lnTo>
                    <a:pt x="1175283" y="1836445"/>
                  </a:lnTo>
                  <a:lnTo>
                    <a:pt x="1224686" y="1824596"/>
                  </a:lnTo>
                  <a:lnTo>
                    <a:pt x="1273162" y="1810118"/>
                  </a:lnTo>
                  <a:lnTo>
                    <a:pt x="1320685" y="1793011"/>
                  </a:lnTo>
                  <a:lnTo>
                    <a:pt x="1367282" y="1773288"/>
                  </a:lnTo>
                  <a:lnTo>
                    <a:pt x="1412938" y="1750936"/>
                  </a:lnTo>
                  <a:lnTo>
                    <a:pt x="1457655" y="1725980"/>
                  </a:lnTo>
                  <a:lnTo>
                    <a:pt x="1501432" y="1698396"/>
                  </a:lnTo>
                  <a:lnTo>
                    <a:pt x="1544269" y="1668208"/>
                  </a:lnTo>
                  <a:lnTo>
                    <a:pt x="1589532" y="1632864"/>
                  </a:lnTo>
                  <a:lnTo>
                    <a:pt x="1592491" y="1629905"/>
                  </a:lnTo>
                  <a:lnTo>
                    <a:pt x="1602206" y="1622310"/>
                  </a:lnTo>
                  <a:lnTo>
                    <a:pt x="1608531" y="1616811"/>
                  </a:lnTo>
                  <a:lnTo>
                    <a:pt x="1614449" y="1611325"/>
                  </a:lnTo>
                  <a:lnTo>
                    <a:pt x="1614449" y="1799678"/>
                  </a:lnTo>
                  <a:lnTo>
                    <a:pt x="1936661" y="1963521"/>
                  </a:lnTo>
                  <a:lnTo>
                    <a:pt x="1936661" y="977036"/>
                  </a:lnTo>
                  <a:close/>
                </a:path>
              </a:pathLst>
            </a:custGeom>
            <a:solidFill>
              <a:srgbClr val="C4C4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57541" y="4081481"/>
              <a:ext cx="150317" cy="155587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57364" y="4276215"/>
              <a:ext cx="150342" cy="169341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6696316" y="2914435"/>
              <a:ext cx="150495" cy="1106805"/>
            </a:xfrm>
            <a:custGeom>
              <a:avLst/>
              <a:gdLst/>
              <a:ahLst/>
              <a:cxnLst/>
              <a:rect l="l" t="t" r="r" b="b"/>
              <a:pathLst>
                <a:path w="150495" h="1106804">
                  <a:moveTo>
                    <a:pt x="150228" y="0"/>
                  </a:moveTo>
                  <a:lnTo>
                    <a:pt x="0" y="55854"/>
                  </a:lnTo>
                  <a:lnTo>
                    <a:pt x="0" y="1106360"/>
                  </a:lnTo>
                  <a:lnTo>
                    <a:pt x="37688" y="1103265"/>
                  </a:lnTo>
                  <a:lnTo>
                    <a:pt x="73887" y="1099829"/>
                  </a:lnTo>
                  <a:lnTo>
                    <a:pt x="108883" y="1096027"/>
                  </a:lnTo>
                  <a:lnTo>
                    <a:pt x="150228" y="1090993"/>
                  </a:lnTo>
                  <a:lnTo>
                    <a:pt x="150228" y="0"/>
                  </a:lnTo>
                  <a:close/>
                </a:path>
              </a:pathLst>
            </a:custGeom>
            <a:solidFill>
              <a:srgbClr val="C4C4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96210" y="4061755"/>
              <a:ext cx="150317" cy="183105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6696379" y="2780410"/>
              <a:ext cx="389255" cy="1784985"/>
            </a:xfrm>
            <a:custGeom>
              <a:avLst/>
              <a:gdLst/>
              <a:ahLst/>
              <a:cxnLst/>
              <a:rect l="l" t="t" r="r" b="b"/>
              <a:pathLst>
                <a:path w="389254" h="1784985">
                  <a:moveTo>
                    <a:pt x="150342" y="1519885"/>
                  </a:moveTo>
                  <a:lnTo>
                    <a:pt x="136829" y="1520126"/>
                  </a:lnTo>
                  <a:lnTo>
                    <a:pt x="73990" y="1520139"/>
                  </a:lnTo>
                  <a:lnTo>
                    <a:pt x="48983" y="1519669"/>
                  </a:lnTo>
                  <a:lnTo>
                    <a:pt x="24295" y="1518881"/>
                  </a:lnTo>
                  <a:lnTo>
                    <a:pt x="0" y="1517777"/>
                  </a:lnTo>
                  <a:lnTo>
                    <a:pt x="0" y="1725117"/>
                  </a:lnTo>
                  <a:lnTo>
                    <a:pt x="35775" y="1743976"/>
                  </a:lnTo>
                  <a:lnTo>
                    <a:pt x="72745" y="1760118"/>
                  </a:lnTo>
                  <a:lnTo>
                    <a:pt x="110820" y="1773631"/>
                  </a:lnTo>
                  <a:lnTo>
                    <a:pt x="150342" y="1784667"/>
                  </a:lnTo>
                  <a:lnTo>
                    <a:pt x="150342" y="1519885"/>
                  </a:lnTo>
                  <a:close/>
                </a:path>
                <a:path w="389254" h="1784985">
                  <a:moveTo>
                    <a:pt x="388912" y="55841"/>
                  </a:moveTo>
                  <a:lnTo>
                    <a:pt x="313651" y="0"/>
                  </a:lnTo>
                  <a:lnTo>
                    <a:pt x="238404" y="55841"/>
                  </a:lnTo>
                  <a:lnTo>
                    <a:pt x="238404" y="1212189"/>
                  </a:lnTo>
                  <a:lnTo>
                    <a:pt x="275297" y="1206004"/>
                  </a:lnTo>
                  <a:lnTo>
                    <a:pt x="310375" y="1199553"/>
                  </a:lnTo>
                  <a:lnTo>
                    <a:pt x="343877" y="1192784"/>
                  </a:lnTo>
                  <a:lnTo>
                    <a:pt x="376072" y="1185659"/>
                  </a:lnTo>
                  <a:lnTo>
                    <a:pt x="388912" y="1183144"/>
                  </a:lnTo>
                  <a:lnTo>
                    <a:pt x="388912" y="55841"/>
                  </a:lnTo>
                  <a:close/>
                </a:path>
              </a:pathLst>
            </a:custGeom>
            <a:solidFill>
              <a:srgbClr val="C4C4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934883" y="4020630"/>
              <a:ext cx="150317" cy="219773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5787999" y="2914433"/>
              <a:ext cx="2512695" cy="1670050"/>
            </a:xfrm>
            <a:custGeom>
              <a:avLst/>
              <a:gdLst/>
              <a:ahLst/>
              <a:cxnLst/>
              <a:rect l="l" t="t" r="r" b="b"/>
              <a:pathLst>
                <a:path w="2512695" h="1670050">
                  <a:moveTo>
                    <a:pt x="1297317" y="1368120"/>
                  </a:moveTo>
                  <a:lnTo>
                    <a:pt x="1260271" y="1372730"/>
                  </a:lnTo>
                  <a:lnTo>
                    <a:pt x="1223314" y="1376464"/>
                  </a:lnTo>
                  <a:lnTo>
                    <a:pt x="1186510" y="1379397"/>
                  </a:lnTo>
                  <a:lnTo>
                    <a:pt x="1149096" y="1381633"/>
                  </a:lnTo>
                  <a:lnTo>
                    <a:pt x="1147826" y="1382052"/>
                  </a:lnTo>
                  <a:lnTo>
                    <a:pt x="1146975" y="1382052"/>
                  </a:lnTo>
                  <a:lnTo>
                    <a:pt x="1146975" y="1666265"/>
                  </a:lnTo>
                  <a:lnTo>
                    <a:pt x="1164805" y="1667865"/>
                  </a:lnTo>
                  <a:lnTo>
                    <a:pt x="1182827" y="1668907"/>
                  </a:lnTo>
                  <a:lnTo>
                    <a:pt x="1201089" y="1669478"/>
                  </a:lnTo>
                  <a:lnTo>
                    <a:pt x="1219619" y="1669643"/>
                  </a:lnTo>
                  <a:lnTo>
                    <a:pt x="1239240" y="1669402"/>
                  </a:lnTo>
                  <a:lnTo>
                    <a:pt x="1258735" y="1668640"/>
                  </a:lnTo>
                  <a:lnTo>
                    <a:pt x="1278001" y="1667319"/>
                  </a:lnTo>
                  <a:lnTo>
                    <a:pt x="1297317" y="1665414"/>
                  </a:lnTo>
                  <a:lnTo>
                    <a:pt x="1297317" y="1368120"/>
                  </a:lnTo>
                  <a:close/>
                </a:path>
                <a:path w="2512695" h="1670050">
                  <a:moveTo>
                    <a:pt x="1535480" y="55854"/>
                  </a:moveTo>
                  <a:lnTo>
                    <a:pt x="1385252" y="0"/>
                  </a:lnTo>
                  <a:lnTo>
                    <a:pt x="1385252" y="1027899"/>
                  </a:lnTo>
                  <a:lnTo>
                    <a:pt x="1432445" y="1015009"/>
                  </a:lnTo>
                  <a:lnTo>
                    <a:pt x="1501343" y="994321"/>
                  </a:lnTo>
                  <a:lnTo>
                    <a:pt x="1535480" y="982941"/>
                  </a:lnTo>
                  <a:lnTo>
                    <a:pt x="1535480" y="55854"/>
                  </a:lnTo>
                  <a:close/>
                </a:path>
                <a:path w="2512695" h="1670050">
                  <a:moveTo>
                    <a:pt x="1535493" y="1327581"/>
                  </a:moveTo>
                  <a:lnTo>
                    <a:pt x="1466469" y="1341716"/>
                  </a:lnTo>
                  <a:lnTo>
                    <a:pt x="1418285" y="1350289"/>
                  </a:lnTo>
                  <a:lnTo>
                    <a:pt x="1394028" y="1354188"/>
                  </a:lnTo>
                  <a:lnTo>
                    <a:pt x="1391069" y="1355026"/>
                  </a:lnTo>
                  <a:lnTo>
                    <a:pt x="1385150" y="1355877"/>
                  </a:lnTo>
                  <a:lnTo>
                    <a:pt x="1385150" y="1649374"/>
                  </a:lnTo>
                  <a:lnTo>
                    <a:pt x="1424686" y="1638147"/>
                  </a:lnTo>
                  <a:lnTo>
                    <a:pt x="1462747" y="1624190"/>
                  </a:lnTo>
                  <a:lnTo>
                    <a:pt x="1499717" y="1607629"/>
                  </a:lnTo>
                  <a:lnTo>
                    <a:pt x="1535493" y="1588566"/>
                  </a:lnTo>
                  <a:lnTo>
                    <a:pt x="1535493" y="1327581"/>
                  </a:lnTo>
                  <a:close/>
                </a:path>
                <a:path w="2512695" h="1670050">
                  <a:moveTo>
                    <a:pt x="1774101" y="1263383"/>
                  </a:moveTo>
                  <a:lnTo>
                    <a:pt x="1710588" y="1282763"/>
                  </a:lnTo>
                  <a:lnTo>
                    <a:pt x="1638541" y="1303083"/>
                  </a:lnTo>
                  <a:lnTo>
                    <a:pt x="1633893" y="1303921"/>
                  </a:lnTo>
                  <a:lnTo>
                    <a:pt x="1628825" y="1305610"/>
                  </a:lnTo>
                  <a:lnTo>
                    <a:pt x="1624190" y="1306461"/>
                  </a:lnTo>
                  <a:lnTo>
                    <a:pt x="1624190" y="1527746"/>
                  </a:lnTo>
                  <a:lnTo>
                    <a:pt x="1663560" y="1492529"/>
                  </a:lnTo>
                  <a:lnTo>
                    <a:pt x="1703908" y="1450924"/>
                  </a:lnTo>
                  <a:lnTo>
                    <a:pt x="1729549" y="1420698"/>
                  </a:lnTo>
                  <a:lnTo>
                    <a:pt x="1752968" y="1389519"/>
                  </a:lnTo>
                  <a:lnTo>
                    <a:pt x="1774101" y="1357553"/>
                  </a:lnTo>
                  <a:lnTo>
                    <a:pt x="1774101" y="1263383"/>
                  </a:lnTo>
                  <a:close/>
                </a:path>
                <a:path w="2512695" h="1670050">
                  <a:moveTo>
                    <a:pt x="1774240" y="190169"/>
                  </a:moveTo>
                  <a:lnTo>
                    <a:pt x="1624012" y="134315"/>
                  </a:lnTo>
                  <a:lnTo>
                    <a:pt x="1624012" y="951382"/>
                  </a:lnTo>
                  <a:lnTo>
                    <a:pt x="1689214" y="925804"/>
                  </a:lnTo>
                  <a:lnTo>
                    <a:pt x="1758886" y="895819"/>
                  </a:lnTo>
                  <a:lnTo>
                    <a:pt x="1766417" y="892187"/>
                  </a:lnTo>
                  <a:lnTo>
                    <a:pt x="1774240" y="888834"/>
                  </a:lnTo>
                  <a:lnTo>
                    <a:pt x="1774240" y="190169"/>
                  </a:lnTo>
                  <a:close/>
                </a:path>
                <a:path w="2512695" h="1670050">
                  <a:moveTo>
                    <a:pt x="2512212" y="681507"/>
                  </a:moveTo>
                  <a:lnTo>
                    <a:pt x="2014956" y="591261"/>
                  </a:lnTo>
                  <a:lnTo>
                    <a:pt x="2096795" y="773214"/>
                  </a:lnTo>
                  <a:lnTo>
                    <a:pt x="2080564" y="783831"/>
                  </a:lnTo>
                  <a:lnTo>
                    <a:pt x="2031403" y="814857"/>
                  </a:lnTo>
                  <a:lnTo>
                    <a:pt x="1996274" y="835596"/>
                  </a:lnTo>
                  <a:lnTo>
                    <a:pt x="1939658" y="867702"/>
                  </a:lnTo>
                  <a:lnTo>
                    <a:pt x="1896808" y="890727"/>
                  </a:lnTo>
                  <a:lnTo>
                    <a:pt x="1875383" y="901814"/>
                  </a:lnTo>
                  <a:lnTo>
                    <a:pt x="1869173" y="905103"/>
                  </a:lnTo>
                  <a:lnTo>
                    <a:pt x="1856752" y="910958"/>
                  </a:lnTo>
                  <a:lnTo>
                    <a:pt x="1846529" y="916063"/>
                  </a:lnTo>
                  <a:lnTo>
                    <a:pt x="1841411" y="918260"/>
                  </a:lnTo>
                  <a:lnTo>
                    <a:pt x="1791106" y="942517"/>
                  </a:lnTo>
                  <a:lnTo>
                    <a:pt x="1754466" y="958710"/>
                  </a:lnTo>
                  <a:lnTo>
                    <a:pt x="1698993" y="982179"/>
                  </a:lnTo>
                  <a:lnTo>
                    <a:pt x="1661566" y="997013"/>
                  </a:lnTo>
                  <a:lnTo>
                    <a:pt x="1660093" y="997572"/>
                  </a:lnTo>
                  <a:lnTo>
                    <a:pt x="1601825" y="1019302"/>
                  </a:lnTo>
                  <a:lnTo>
                    <a:pt x="1579676" y="1027099"/>
                  </a:lnTo>
                  <a:lnTo>
                    <a:pt x="1535595" y="1041806"/>
                  </a:lnTo>
                  <a:lnTo>
                    <a:pt x="1526882" y="1044613"/>
                  </a:lnTo>
                  <a:lnTo>
                    <a:pt x="1478965" y="1059522"/>
                  </a:lnTo>
                  <a:lnTo>
                    <a:pt x="1472171" y="1061593"/>
                  </a:lnTo>
                  <a:lnTo>
                    <a:pt x="1446517" y="1069060"/>
                  </a:lnTo>
                  <a:lnTo>
                    <a:pt x="1443101" y="1070051"/>
                  </a:lnTo>
                  <a:lnTo>
                    <a:pt x="1414119" y="1077988"/>
                  </a:lnTo>
                  <a:lnTo>
                    <a:pt x="1385277" y="1085367"/>
                  </a:lnTo>
                  <a:lnTo>
                    <a:pt x="1347076" y="1094955"/>
                  </a:lnTo>
                  <a:lnTo>
                    <a:pt x="1308709" y="1103858"/>
                  </a:lnTo>
                  <a:lnTo>
                    <a:pt x="1297025" y="1106055"/>
                  </a:lnTo>
                  <a:lnTo>
                    <a:pt x="1259078" y="1114361"/>
                  </a:lnTo>
                  <a:lnTo>
                    <a:pt x="1221397" y="1121816"/>
                  </a:lnTo>
                  <a:lnTo>
                    <a:pt x="1124572" y="1138212"/>
                  </a:lnTo>
                  <a:lnTo>
                    <a:pt x="1080427" y="1144524"/>
                  </a:lnTo>
                  <a:lnTo>
                    <a:pt x="1020279" y="1151940"/>
                  </a:lnTo>
                  <a:lnTo>
                    <a:pt x="945197" y="1159370"/>
                  </a:lnTo>
                  <a:lnTo>
                    <a:pt x="863663" y="1165250"/>
                  </a:lnTo>
                  <a:lnTo>
                    <a:pt x="819861" y="1167066"/>
                  </a:lnTo>
                  <a:lnTo>
                    <a:pt x="814743" y="1167434"/>
                  </a:lnTo>
                  <a:lnTo>
                    <a:pt x="809269" y="1167434"/>
                  </a:lnTo>
                  <a:lnTo>
                    <a:pt x="804151" y="1167803"/>
                  </a:lnTo>
                  <a:lnTo>
                    <a:pt x="769632" y="1168908"/>
                  </a:lnTo>
                  <a:lnTo>
                    <a:pt x="735698" y="1169543"/>
                  </a:lnTo>
                  <a:lnTo>
                    <a:pt x="702373" y="1169758"/>
                  </a:lnTo>
                  <a:lnTo>
                    <a:pt x="669696" y="1169631"/>
                  </a:lnTo>
                  <a:lnTo>
                    <a:pt x="608507" y="1168501"/>
                  </a:lnTo>
                  <a:lnTo>
                    <a:pt x="588594" y="1167803"/>
                  </a:lnTo>
                  <a:lnTo>
                    <a:pt x="583476" y="1167803"/>
                  </a:lnTo>
                  <a:lnTo>
                    <a:pt x="578358" y="1167434"/>
                  </a:lnTo>
                  <a:lnTo>
                    <a:pt x="573252" y="1167434"/>
                  </a:lnTo>
                  <a:lnTo>
                    <a:pt x="569595" y="1167066"/>
                  </a:lnTo>
                  <a:lnTo>
                    <a:pt x="565937" y="1167066"/>
                  </a:lnTo>
                  <a:lnTo>
                    <a:pt x="561924" y="1166698"/>
                  </a:lnTo>
                  <a:lnTo>
                    <a:pt x="516585" y="1164399"/>
                  </a:lnTo>
                  <a:lnTo>
                    <a:pt x="472719" y="1161402"/>
                  </a:lnTo>
                  <a:lnTo>
                    <a:pt x="430441" y="1157871"/>
                  </a:lnTo>
                  <a:lnTo>
                    <a:pt x="355714" y="1150289"/>
                  </a:lnTo>
                  <a:lnTo>
                    <a:pt x="291439" y="1142466"/>
                  </a:lnTo>
                  <a:lnTo>
                    <a:pt x="261226" y="1138212"/>
                  </a:lnTo>
                  <a:lnTo>
                    <a:pt x="260134" y="1138212"/>
                  </a:lnTo>
                  <a:lnTo>
                    <a:pt x="258673" y="1137843"/>
                  </a:lnTo>
                  <a:lnTo>
                    <a:pt x="257581" y="1137843"/>
                  </a:lnTo>
                  <a:lnTo>
                    <a:pt x="253555" y="1137107"/>
                  </a:lnTo>
                  <a:lnTo>
                    <a:pt x="249897" y="1136751"/>
                  </a:lnTo>
                  <a:lnTo>
                    <a:pt x="246253" y="1136015"/>
                  </a:lnTo>
                  <a:lnTo>
                    <a:pt x="164211" y="1122426"/>
                  </a:lnTo>
                  <a:lnTo>
                    <a:pt x="97332" y="1109294"/>
                  </a:lnTo>
                  <a:lnTo>
                    <a:pt x="46850" y="1097953"/>
                  </a:lnTo>
                  <a:lnTo>
                    <a:pt x="13995" y="1089736"/>
                  </a:lnTo>
                  <a:lnTo>
                    <a:pt x="0" y="1085964"/>
                  </a:lnTo>
                  <a:lnTo>
                    <a:pt x="44005" y="1108113"/>
                  </a:lnTo>
                  <a:lnTo>
                    <a:pt x="87896" y="1129004"/>
                  </a:lnTo>
                  <a:lnTo>
                    <a:pt x="131635" y="1148676"/>
                  </a:lnTo>
                  <a:lnTo>
                    <a:pt x="175171" y="1167193"/>
                  </a:lnTo>
                  <a:lnTo>
                    <a:pt x="218478" y="1184605"/>
                  </a:lnTo>
                  <a:lnTo>
                    <a:pt x="226847" y="1187678"/>
                  </a:lnTo>
                  <a:lnTo>
                    <a:pt x="251358" y="1197025"/>
                  </a:lnTo>
                  <a:lnTo>
                    <a:pt x="267398" y="1202855"/>
                  </a:lnTo>
                  <a:lnTo>
                    <a:pt x="280708" y="1207643"/>
                  </a:lnTo>
                  <a:lnTo>
                    <a:pt x="309930" y="1217688"/>
                  </a:lnTo>
                  <a:lnTo>
                    <a:pt x="328879" y="1223899"/>
                  </a:lnTo>
                  <a:lnTo>
                    <a:pt x="330098" y="1224305"/>
                  </a:lnTo>
                  <a:lnTo>
                    <a:pt x="331914" y="1224902"/>
                  </a:lnTo>
                  <a:lnTo>
                    <a:pt x="339051" y="1227226"/>
                  </a:lnTo>
                  <a:lnTo>
                    <a:pt x="350748" y="1230871"/>
                  </a:lnTo>
                  <a:lnTo>
                    <a:pt x="355307" y="1232281"/>
                  </a:lnTo>
                  <a:lnTo>
                    <a:pt x="355574" y="1232369"/>
                  </a:lnTo>
                  <a:lnTo>
                    <a:pt x="368071" y="1236243"/>
                  </a:lnTo>
                  <a:lnTo>
                    <a:pt x="410184" y="1248638"/>
                  </a:lnTo>
                  <a:lnTo>
                    <a:pt x="412165" y="1249222"/>
                  </a:lnTo>
                  <a:lnTo>
                    <a:pt x="456145" y="1261148"/>
                  </a:lnTo>
                  <a:lnTo>
                    <a:pt x="499859" y="1271981"/>
                  </a:lnTo>
                  <a:lnTo>
                    <a:pt x="543293" y="1281798"/>
                  </a:lnTo>
                  <a:lnTo>
                    <a:pt x="590702" y="1291450"/>
                  </a:lnTo>
                  <a:lnTo>
                    <a:pt x="633209" y="1299070"/>
                  </a:lnTo>
                  <a:lnTo>
                    <a:pt x="634263" y="1299324"/>
                  </a:lnTo>
                  <a:lnTo>
                    <a:pt x="634631" y="1299324"/>
                  </a:lnTo>
                  <a:lnTo>
                    <a:pt x="645553" y="1301280"/>
                  </a:lnTo>
                  <a:lnTo>
                    <a:pt x="651103" y="1302131"/>
                  </a:lnTo>
                  <a:lnTo>
                    <a:pt x="669696" y="1305179"/>
                  </a:lnTo>
                  <a:lnTo>
                    <a:pt x="694918" y="1308823"/>
                  </a:lnTo>
                  <a:lnTo>
                    <a:pt x="700532" y="1309674"/>
                  </a:lnTo>
                  <a:lnTo>
                    <a:pt x="731393" y="1313726"/>
                  </a:lnTo>
                  <a:lnTo>
                    <a:pt x="750582" y="1315961"/>
                  </a:lnTo>
                  <a:lnTo>
                    <a:pt x="761974" y="1317307"/>
                  </a:lnTo>
                  <a:lnTo>
                    <a:pt x="792467" y="1320520"/>
                  </a:lnTo>
                  <a:lnTo>
                    <a:pt x="829360" y="1323479"/>
                  </a:lnTo>
                  <a:lnTo>
                    <a:pt x="842098" y="1324533"/>
                  </a:lnTo>
                  <a:lnTo>
                    <a:pt x="864235" y="1326045"/>
                  </a:lnTo>
                  <a:lnTo>
                    <a:pt x="886269" y="1327251"/>
                  </a:lnTo>
                  <a:lnTo>
                    <a:pt x="902830" y="1327924"/>
                  </a:lnTo>
                  <a:lnTo>
                    <a:pt x="946277" y="1329715"/>
                  </a:lnTo>
                  <a:lnTo>
                    <a:pt x="984046" y="1330477"/>
                  </a:lnTo>
                  <a:lnTo>
                    <a:pt x="1021473" y="1330553"/>
                  </a:lnTo>
                  <a:lnTo>
                    <a:pt x="1058443" y="1330020"/>
                  </a:lnTo>
                  <a:lnTo>
                    <a:pt x="1071003" y="1329499"/>
                  </a:lnTo>
                  <a:lnTo>
                    <a:pt x="1080922" y="1329194"/>
                  </a:lnTo>
                  <a:lnTo>
                    <a:pt x="1125105" y="1327289"/>
                  </a:lnTo>
                  <a:lnTo>
                    <a:pt x="1129804" y="1326984"/>
                  </a:lnTo>
                  <a:lnTo>
                    <a:pt x="1146937" y="1326007"/>
                  </a:lnTo>
                  <a:lnTo>
                    <a:pt x="1184960" y="1323479"/>
                  </a:lnTo>
                  <a:lnTo>
                    <a:pt x="1222540" y="1320304"/>
                  </a:lnTo>
                  <a:lnTo>
                    <a:pt x="1259636" y="1316507"/>
                  </a:lnTo>
                  <a:lnTo>
                    <a:pt x="1296289" y="1312125"/>
                  </a:lnTo>
                  <a:lnTo>
                    <a:pt x="1297025" y="1312125"/>
                  </a:lnTo>
                  <a:lnTo>
                    <a:pt x="1307350" y="1310678"/>
                  </a:lnTo>
                  <a:lnTo>
                    <a:pt x="1319441" y="1309116"/>
                  </a:lnTo>
                  <a:lnTo>
                    <a:pt x="1359509" y="1303337"/>
                  </a:lnTo>
                  <a:lnTo>
                    <a:pt x="1363510" y="1302766"/>
                  </a:lnTo>
                  <a:lnTo>
                    <a:pt x="1375003" y="1300911"/>
                  </a:lnTo>
                  <a:lnTo>
                    <a:pt x="1385277" y="1299248"/>
                  </a:lnTo>
                  <a:lnTo>
                    <a:pt x="1409077" y="1295412"/>
                  </a:lnTo>
                  <a:lnTo>
                    <a:pt x="1432610" y="1291247"/>
                  </a:lnTo>
                  <a:lnTo>
                    <a:pt x="1457096" y="1286548"/>
                  </a:lnTo>
                  <a:lnTo>
                    <a:pt x="1478978" y="1282522"/>
                  </a:lnTo>
                  <a:lnTo>
                    <a:pt x="1498955" y="1278216"/>
                  </a:lnTo>
                  <a:lnTo>
                    <a:pt x="1507451" y="1276451"/>
                  </a:lnTo>
                  <a:lnTo>
                    <a:pt x="1514563" y="1274864"/>
                  </a:lnTo>
                  <a:lnTo>
                    <a:pt x="1521574" y="1273378"/>
                  </a:lnTo>
                  <a:lnTo>
                    <a:pt x="1530680" y="1271270"/>
                  </a:lnTo>
                  <a:lnTo>
                    <a:pt x="1558163" y="1265047"/>
                  </a:lnTo>
                  <a:lnTo>
                    <a:pt x="1572793" y="1261516"/>
                  </a:lnTo>
                  <a:lnTo>
                    <a:pt x="1580388" y="1259751"/>
                  </a:lnTo>
                  <a:lnTo>
                    <a:pt x="1587258" y="1258023"/>
                  </a:lnTo>
                  <a:lnTo>
                    <a:pt x="1602295" y="1254379"/>
                  </a:lnTo>
                  <a:lnTo>
                    <a:pt x="1624025" y="1248905"/>
                  </a:lnTo>
                  <a:lnTo>
                    <a:pt x="1657883" y="1239583"/>
                  </a:lnTo>
                  <a:lnTo>
                    <a:pt x="1663065" y="1238173"/>
                  </a:lnTo>
                  <a:lnTo>
                    <a:pt x="1701190" y="1227277"/>
                  </a:lnTo>
                  <a:lnTo>
                    <a:pt x="1737537" y="1216304"/>
                  </a:lnTo>
                  <a:lnTo>
                    <a:pt x="1738236" y="1216088"/>
                  </a:lnTo>
                  <a:lnTo>
                    <a:pt x="1774190" y="1204709"/>
                  </a:lnTo>
                  <a:lnTo>
                    <a:pt x="1792947" y="1198562"/>
                  </a:lnTo>
                  <a:lnTo>
                    <a:pt x="1811413" y="1192237"/>
                  </a:lnTo>
                  <a:lnTo>
                    <a:pt x="1847253" y="1179499"/>
                  </a:lnTo>
                  <a:lnTo>
                    <a:pt x="1847621" y="1179499"/>
                  </a:lnTo>
                  <a:lnTo>
                    <a:pt x="1847900" y="1179220"/>
                  </a:lnTo>
                  <a:lnTo>
                    <a:pt x="1850567" y="1178280"/>
                  </a:lnTo>
                  <a:lnTo>
                    <a:pt x="1861273" y="1174699"/>
                  </a:lnTo>
                  <a:lnTo>
                    <a:pt x="1867865" y="1172400"/>
                  </a:lnTo>
                  <a:lnTo>
                    <a:pt x="1929003" y="1148981"/>
                  </a:lnTo>
                  <a:lnTo>
                    <a:pt x="1979879" y="1127975"/>
                  </a:lnTo>
                  <a:lnTo>
                    <a:pt x="2028825" y="1106779"/>
                  </a:lnTo>
                  <a:lnTo>
                    <a:pt x="2073046" y="1086637"/>
                  </a:lnTo>
                  <a:lnTo>
                    <a:pt x="2112340" y="1067816"/>
                  </a:lnTo>
                  <a:lnTo>
                    <a:pt x="2146490" y="1050518"/>
                  </a:lnTo>
                  <a:lnTo>
                    <a:pt x="2187778" y="1028598"/>
                  </a:lnTo>
                  <a:lnTo>
                    <a:pt x="2224760" y="1007745"/>
                  </a:lnTo>
                  <a:lnTo>
                    <a:pt x="2234539" y="1001560"/>
                  </a:lnTo>
                  <a:lnTo>
                    <a:pt x="2252446" y="1034084"/>
                  </a:lnTo>
                  <a:lnTo>
                    <a:pt x="2331720" y="1180223"/>
                  </a:lnTo>
                  <a:lnTo>
                    <a:pt x="2396439" y="1001560"/>
                  </a:lnTo>
                  <a:lnTo>
                    <a:pt x="2512212" y="681507"/>
                  </a:lnTo>
                  <a:close/>
                </a:path>
              </a:pathLst>
            </a:custGeom>
            <a:solidFill>
              <a:srgbClr val="C4C4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57364" y="4276215"/>
              <a:ext cx="150342" cy="169341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6696379" y="4177817"/>
              <a:ext cx="866140" cy="406400"/>
            </a:xfrm>
            <a:custGeom>
              <a:avLst/>
              <a:gdLst/>
              <a:ahLst/>
              <a:cxnLst/>
              <a:rect l="l" t="t" r="r" b="b"/>
              <a:pathLst>
                <a:path w="866140" h="406400">
                  <a:moveTo>
                    <a:pt x="150342" y="122478"/>
                  </a:moveTo>
                  <a:lnTo>
                    <a:pt x="136829" y="122720"/>
                  </a:lnTo>
                  <a:lnTo>
                    <a:pt x="73990" y="122732"/>
                  </a:lnTo>
                  <a:lnTo>
                    <a:pt x="48983" y="122262"/>
                  </a:lnTo>
                  <a:lnTo>
                    <a:pt x="24295" y="121475"/>
                  </a:lnTo>
                  <a:lnTo>
                    <a:pt x="0" y="120370"/>
                  </a:lnTo>
                  <a:lnTo>
                    <a:pt x="0" y="327710"/>
                  </a:lnTo>
                  <a:lnTo>
                    <a:pt x="35775" y="346570"/>
                  </a:lnTo>
                  <a:lnTo>
                    <a:pt x="72745" y="362712"/>
                  </a:lnTo>
                  <a:lnTo>
                    <a:pt x="110820" y="376224"/>
                  </a:lnTo>
                  <a:lnTo>
                    <a:pt x="150342" y="387261"/>
                  </a:lnTo>
                  <a:lnTo>
                    <a:pt x="150342" y="122478"/>
                  </a:lnTo>
                  <a:close/>
                </a:path>
                <a:path w="866140" h="406400">
                  <a:moveTo>
                    <a:pt x="388937" y="104736"/>
                  </a:moveTo>
                  <a:lnTo>
                    <a:pt x="351891" y="109347"/>
                  </a:lnTo>
                  <a:lnTo>
                    <a:pt x="314934" y="113080"/>
                  </a:lnTo>
                  <a:lnTo>
                    <a:pt x="278130" y="116014"/>
                  </a:lnTo>
                  <a:lnTo>
                    <a:pt x="240715" y="118249"/>
                  </a:lnTo>
                  <a:lnTo>
                    <a:pt x="239445" y="118668"/>
                  </a:lnTo>
                  <a:lnTo>
                    <a:pt x="238594" y="118668"/>
                  </a:lnTo>
                  <a:lnTo>
                    <a:pt x="238594" y="402882"/>
                  </a:lnTo>
                  <a:lnTo>
                    <a:pt x="256425" y="404482"/>
                  </a:lnTo>
                  <a:lnTo>
                    <a:pt x="274447" y="405523"/>
                  </a:lnTo>
                  <a:lnTo>
                    <a:pt x="292709" y="406095"/>
                  </a:lnTo>
                  <a:lnTo>
                    <a:pt x="311238" y="406260"/>
                  </a:lnTo>
                  <a:lnTo>
                    <a:pt x="330860" y="406019"/>
                  </a:lnTo>
                  <a:lnTo>
                    <a:pt x="350354" y="405257"/>
                  </a:lnTo>
                  <a:lnTo>
                    <a:pt x="369620" y="403936"/>
                  </a:lnTo>
                  <a:lnTo>
                    <a:pt x="388937" y="402031"/>
                  </a:lnTo>
                  <a:lnTo>
                    <a:pt x="388937" y="104736"/>
                  </a:lnTo>
                  <a:close/>
                </a:path>
                <a:path w="866140" h="406400">
                  <a:moveTo>
                    <a:pt x="627113" y="64198"/>
                  </a:moveTo>
                  <a:lnTo>
                    <a:pt x="558088" y="78333"/>
                  </a:lnTo>
                  <a:lnTo>
                    <a:pt x="509905" y="86906"/>
                  </a:lnTo>
                  <a:lnTo>
                    <a:pt x="485648" y="90805"/>
                  </a:lnTo>
                  <a:lnTo>
                    <a:pt x="482688" y="91643"/>
                  </a:lnTo>
                  <a:lnTo>
                    <a:pt x="476770" y="92494"/>
                  </a:lnTo>
                  <a:lnTo>
                    <a:pt x="476770" y="385991"/>
                  </a:lnTo>
                  <a:lnTo>
                    <a:pt x="516305" y="374764"/>
                  </a:lnTo>
                  <a:lnTo>
                    <a:pt x="554367" y="360807"/>
                  </a:lnTo>
                  <a:lnTo>
                    <a:pt x="591337" y="344246"/>
                  </a:lnTo>
                  <a:lnTo>
                    <a:pt x="627113" y="325183"/>
                  </a:lnTo>
                  <a:lnTo>
                    <a:pt x="627113" y="64198"/>
                  </a:lnTo>
                  <a:close/>
                </a:path>
                <a:path w="866140" h="406400">
                  <a:moveTo>
                    <a:pt x="865720" y="0"/>
                  </a:moveTo>
                  <a:lnTo>
                    <a:pt x="802208" y="19380"/>
                  </a:lnTo>
                  <a:lnTo>
                    <a:pt x="730161" y="39700"/>
                  </a:lnTo>
                  <a:lnTo>
                    <a:pt x="725512" y="40538"/>
                  </a:lnTo>
                  <a:lnTo>
                    <a:pt x="720445" y="42227"/>
                  </a:lnTo>
                  <a:lnTo>
                    <a:pt x="715810" y="43078"/>
                  </a:lnTo>
                  <a:lnTo>
                    <a:pt x="715810" y="264363"/>
                  </a:lnTo>
                  <a:lnTo>
                    <a:pt x="755180" y="229146"/>
                  </a:lnTo>
                  <a:lnTo>
                    <a:pt x="795528" y="187540"/>
                  </a:lnTo>
                  <a:lnTo>
                    <a:pt x="821169" y="157314"/>
                  </a:lnTo>
                  <a:lnTo>
                    <a:pt x="844588" y="126136"/>
                  </a:lnTo>
                  <a:lnTo>
                    <a:pt x="865720" y="94170"/>
                  </a:lnTo>
                  <a:lnTo>
                    <a:pt x="865720" y="0"/>
                  </a:lnTo>
                  <a:close/>
                </a:path>
              </a:pathLst>
            </a:custGeom>
            <a:solidFill>
              <a:srgbClr val="C4C4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4606271" y="5083650"/>
              <a:ext cx="39370" cy="0"/>
            </a:xfrm>
            <a:custGeom>
              <a:avLst/>
              <a:gdLst/>
              <a:ahLst/>
              <a:cxnLst/>
              <a:rect l="l" t="t" r="r" b="b"/>
              <a:pathLst>
                <a:path w="39370">
                  <a:moveTo>
                    <a:pt x="0" y="0"/>
                  </a:moveTo>
                  <a:lnTo>
                    <a:pt x="39027" y="0"/>
                  </a:lnTo>
                </a:path>
              </a:pathLst>
            </a:custGeom>
            <a:ln w="3898">
              <a:solidFill>
                <a:srgbClr val="706F6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4723968" y="5083650"/>
              <a:ext cx="4523740" cy="0"/>
            </a:xfrm>
            <a:custGeom>
              <a:avLst/>
              <a:gdLst/>
              <a:ahLst/>
              <a:cxnLst/>
              <a:rect l="l" t="t" r="r" b="b"/>
              <a:pathLst>
                <a:path w="4523740">
                  <a:moveTo>
                    <a:pt x="0" y="0"/>
                  </a:moveTo>
                  <a:lnTo>
                    <a:pt x="4523397" y="0"/>
                  </a:lnTo>
                </a:path>
              </a:pathLst>
            </a:custGeom>
            <a:ln w="3898">
              <a:solidFill>
                <a:srgbClr val="706F6F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9286697" y="5083650"/>
              <a:ext cx="39370" cy="0"/>
            </a:xfrm>
            <a:custGeom>
              <a:avLst/>
              <a:gdLst/>
              <a:ahLst/>
              <a:cxnLst/>
              <a:rect l="l" t="t" r="r" b="b"/>
              <a:pathLst>
                <a:path w="39370">
                  <a:moveTo>
                    <a:pt x="0" y="0"/>
                  </a:moveTo>
                  <a:lnTo>
                    <a:pt x="39027" y="0"/>
                  </a:lnTo>
                </a:path>
              </a:pathLst>
            </a:custGeom>
            <a:ln w="3898">
              <a:solidFill>
                <a:srgbClr val="706F6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4606271" y="2429657"/>
              <a:ext cx="39370" cy="0"/>
            </a:xfrm>
            <a:custGeom>
              <a:avLst/>
              <a:gdLst/>
              <a:ahLst/>
              <a:cxnLst/>
              <a:rect l="l" t="t" r="r" b="b"/>
              <a:pathLst>
                <a:path w="39370">
                  <a:moveTo>
                    <a:pt x="0" y="0"/>
                  </a:moveTo>
                  <a:lnTo>
                    <a:pt x="39027" y="0"/>
                  </a:lnTo>
                </a:path>
              </a:pathLst>
            </a:custGeom>
            <a:ln w="3898">
              <a:solidFill>
                <a:srgbClr val="706F6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4723968" y="2429657"/>
              <a:ext cx="4523740" cy="0"/>
            </a:xfrm>
            <a:custGeom>
              <a:avLst/>
              <a:gdLst/>
              <a:ahLst/>
              <a:cxnLst/>
              <a:rect l="l" t="t" r="r" b="b"/>
              <a:pathLst>
                <a:path w="4523740">
                  <a:moveTo>
                    <a:pt x="0" y="0"/>
                  </a:moveTo>
                  <a:lnTo>
                    <a:pt x="4523397" y="0"/>
                  </a:lnTo>
                </a:path>
              </a:pathLst>
            </a:custGeom>
            <a:ln w="3898">
              <a:solidFill>
                <a:srgbClr val="706F6F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9286697" y="2429657"/>
              <a:ext cx="39370" cy="0"/>
            </a:xfrm>
            <a:custGeom>
              <a:avLst/>
              <a:gdLst/>
              <a:ahLst/>
              <a:cxnLst/>
              <a:rect l="l" t="t" r="r" b="b"/>
              <a:pathLst>
                <a:path w="39370">
                  <a:moveTo>
                    <a:pt x="0" y="0"/>
                  </a:moveTo>
                  <a:lnTo>
                    <a:pt x="39027" y="0"/>
                  </a:lnTo>
                </a:path>
              </a:pathLst>
            </a:custGeom>
            <a:ln w="3898">
              <a:solidFill>
                <a:srgbClr val="706F6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6039289" y="5756667"/>
              <a:ext cx="0" cy="184150"/>
            </a:xfrm>
            <a:custGeom>
              <a:avLst/>
              <a:gdLst/>
              <a:ahLst/>
              <a:cxnLst/>
              <a:rect l="l" t="t" r="r" b="b"/>
              <a:pathLst>
                <a:path h="184150">
                  <a:moveTo>
                    <a:pt x="0" y="18414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06F6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6039289" y="1739492"/>
              <a:ext cx="0" cy="4017645"/>
            </a:xfrm>
            <a:custGeom>
              <a:avLst/>
              <a:gdLst/>
              <a:ahLst/>
              <a:cxnLst/>
              <a:rect l="l" t="t" r="r" b="b"/>
              <a:pathLst>
                <a:path h="4017645">
                  <a:moveTo>
                    <a:pt x="0" y="4017175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06F6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6039289" y="1555342"/>
              <a:ext cx="0" cy="184150"/>
            </a:xfrm>
            <a:custGeom>
              <a:avLst/>
              <a:gdLst/>
              <a:ahLst/>
              <a:cxnLst/>
              <a:rect l="l" t="t" r="r" b="b"/>
              <a:pathLst>
                <a:path h="184150">
                  <a:moveTo>
                    <a:pt x="0" y="18415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06F6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6386562" y="5756667"/>
              <a:ext cx="0" cy="184150"/>
            </a:xfrm>
            <a:custGeom>
              <a:avLst/>
              <a:gdLst/>
              <a:ahLst/>
              <a:cxnLst/>
              <a:rect l="l" t="t" r="r" b="b"/>
              <a:pathLst>
                <a:path h="184150">
                  <a:moveTo>
                    <a:pt x="0" y="18414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06F6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6386562" y="1739492"/>
              <a:ext cx="0" cy="4017645"/>
            </a:xfrm>
            <a:custGeom>
              <a:avLst/>
              <a:gdLst/>
              <a:ahLst/>
              <a:cxnLst/>
              <a:rect l="l" t="t" r="r" b="b"/>
              <a:pathLst>
                <a:path h="4017645">
                  <a:moveTo>
                    <a:pt x="0" y="4017175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06F6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6386562" y="1555342"/>
              <a:ext cx="0" cy="184150"/>
            </a:xfrm>
            <a:custGeom>
              <a:avLst/>
              <a:gdLst/>
              <a:ahLst/>
              <a:cxnLst/>
              <a:rect l="l" t="t" r="r" b="b"/>
              <a:pathLst>
                <a:path h="184150">
                  <a:moveTo>
                    <a:pt x="0" y="18415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06F6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7637849" y="5756667"/>
              <a:ext cx="0" cy="184150"/>
            </a:xfrm>
            <a:custGeom>
              <a:avLst/>
              <a:gdLst/>
              <a:ahLst/>
              <a:cxnLst/>
              <a:rect l="l" t="t" r="r" b="b"/>
              <a:pathLst>
                <a:path h="184150">
                  <a:moveTo>
                    <a:pt x="0" y="18414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06F6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7637849" y="1739492"/>
              <a:ext cx="0" cy="4017645"/>
            </a:xfrm>
            <a:custGeom>
              <a:avLst/>
              <a:gdLst/>
              <a:ahLst/>
              <a:cxnLst/>
              <a:rect l="l" t="t" r="r" b="b"/>
              <a:pathLst>
                <a:path h="4017645">
                  <a:moveTo>
                    <a:pt x="0" y="4017175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06F6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7637849" y="1555342"/>
              <a:ext cx="0" cy="184150"/>
            </a:xfrm>
            <a:custGeom>
              <a:avLst/>
              <a:gdLst/>
              <a:ahLst/>
              <a:cxnLst/>
              <a:rect l="l" t="t" r="r" b="b"/>
              <a:pathLst>
                <a:path h="184150">
                  <a:moveTo>
                    <a:pt x="0" y="18415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06F6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6457515" y="5756667"/>
              <a:ext cx="0" cy="184150"/>
            </a:xfrm>
            <a:custGeom>
              <a:avLst/>
              <a:gdLst/>
              <a:ahLst/>
              <a:cxnLst/>
              <a:rect l="l" t="t" r="r" b="b"/>
              <a:pathLst>
                <a:path h="184150">
                  <a:moveTo>
                    <a:pt x="0" y="18414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06F6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6457515" y="1739492"/>
              <a:ext cx="0" cy="4017645"/>
            </a:xfrm>
            <a:custGeom>
              <a:avLst/>
              <a:gdLst/>
              <a:ahLst/>
              <a:cxnLst/>
              <a:rect l="l" t="t" r="r" b="b"/>
              <a:pathLst>
                <a:path h="4017645">
                  <a:moveTo>
                    <a:pt x="0" y="4017175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06F6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6457515" y="1555342"/>
              <a:ext cx="0" cy="184150"/>
            </a:xfrm>
            <a:custGeom>
              <a:avLst/>
              <a:gdLst/>
              <a:ahLst/>
              <a:cxnLst/>
              <a:rect l="l" t="t" r="r" b="b"/>
              <a:pathLst>
                <a:path h="184150">
                  <a:moveTo>
                    <a:pt x="0" y="18415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06F6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6607300" y="5756667"/>
              <a:ext cx="0" cy="184150"/>
            </a:xfrm>
            <a:custGeom>
              <a:avLst/>
              <a:gdLst/>
              <a:ahLst/>
              <a:cxnLst/>
              <a:rect l="l" t="t" r="r" b="b"/>
              <a:pathLst>
                <a:path h="184150">
                  <a:moveTo>
                    <a:pt x="0" y="18414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06F6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6607300" y="1739492"/>
              <a:ext cx="0" cy="4017645"/>
            </a:xfrm>
            <a:custGeom>
              <a:avLst/>
              <a:gdLst/>
              <a:ahLst/>
              <a:cxnLst/>
              <a:rect l="l" t="t" r="r" b="b"/>
              <a:pathLst>
                <a:path h="4017645">
                  <a:moveTo>
                    <a:pt x="0" y="4017175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06F6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6607300" y="1555342"/>
              <a:ext cx="0" cy="184150"/>
            </a:xfrm>
            <a:custGeom>
              <a:avLst/>
              <a:gdLst/>
              <a:ahLst/>
              <a:cxnLst/>
              <a:rect l="l" t="t" r="r" b="b"/>
              <a:pathLst>
                <a:path h="184150">
                  <a:moveTo>
                    <a:pt x="0" y="18415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06F6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6695335" y="5756667"/>
              <a:ext cx="0" cy="184150"/>
            </a:xfrm>
            <a:custGeom>
              <a:avLst/>
              <a:gdLst/>
              <a:ahLst/>
              <a:cxnLst/>
              <a:rect l="l" t="t" r="r" b="b"/>
              <a:pathLst>
                <a:path h="184150">
                  <a:moveTo>
                    <a:pt x="0" y="18414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06F6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6695335" y="1739492"/>
              <a:ext cx="0" cy="4017645"/>
            </a:xfrm>
            <a:custGeom>
              <a:avLst/>
              <a:gdLst/>
              <a:ahLst/>
              <a:cxnLst/>
              <a:rect l="l" t="t" r="r" b="b"/>
              <a:pathLst>
                <a:path h="4017645">
                  <a:moveTo>
                    <a:pt x="0" y="4017175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06F6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6695335" y="1555342"/>
              <a:ext cx="0" cy="184150"/>
            </a:xfrm>
            <a:custGeom>
              <a:avLst/>
              <a:gdLst/>
              <a:ahLst/>
              <a:cxnLst/>
              <a:rect l="l" t="t" r="r" b="b"/>
              <a:pathLst>
                <a:path h="184150">
                  <a:moveTo>
                    <a:pt x="0" y="18415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06F6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6846827" y="5756667"/>
              <a:ext cx="0" cy="184150"/>
            </a:xfrm>
            <a:custGeom>
              <a:avLst/>
              <a:gdLst/>
              <a:ahLst/>
              <a:cxnLst/>
              <a:rect l="l" t="t" r="r" b="b"/>
              <a:pathLst>
                <a:path h="184150">
                  <a:moveTo>
                    <a:pt x="0" y="18414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06F6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6846827" y="1739492"/>
              <a:ext cx="0" cy="4017645"/>
            </a:xfrm>
            <a:custGeom>
              <a:avLst/>
              <a:gdLst/>
              <a:ahLst/>
              <a:cxnLst/>
              <a:rect l="l" t="t" r="r" b="b"/>
              <a:pathLst>
                <a:path h="4017645">
                  <a:moveTo>
                    <a:pt x="0" y="4017175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06F6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6846827" y="1555342"/>
              <a:ext cx="0" cy="184150"/>
            </a:xfrm>
            <a:custGeom>
              <a:avLst/>
              <a:gdLst/>
              <a:ahLst/>
              <a:cxnLst/>
              <a:rect l="l" t="t" r="r" b="b"/>
              <a:pathLst>
                <a:path h="184150">
                  <a:moveTo>
                    <a:pt x="0" y="18415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06F6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6933396" y="5756667"/>
              <a:ext cx="0" cy="184150"/>
            </a:xfrm>
            <a:custGeom>
              <a:avLst/>
              <a:gdLst/>
              <a:ahLst/>
              <a:cxnLst/>
              <a:rect l="l" t="t" r="r" b="b"/>
              <a:pathLst>
                <a:path h="184150">
                  <a:moveTo>
                    <a:pt x="0" y="18414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06F6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6933396" y="1739492"/>
              <a:ext cx="0" cy="4017645"/>
            </a:xfrm>
            <a:custGeom>
              <a:avLst/>
              <a:gdLst/>
              <a:ahLst/>
              <a:cxnLst/>
              <a:rect l="l" t="t" r="r" b="b"/>
              <a:pathLst>
                <a:path h="4017645">
                  <a:moveTo>
                    <a:pt x="0" y="4017175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06F6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6933396" y="1555342"/>
              <a:ext cx="0" cy="184150"/>
            </a:xfrm>
            <a:custGeom>
              <a:avLst/>
              <a:gdLst/>
              <a:ahLst/>
              <a:cxnLst/>
              <a:rect l="l" t="t" r="r" b="b"/>
              <a:pathLst>
                <a:path h="184150">
                  <a:moveTo>
                    <a:pt x="0" y="18415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06F6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7083905" y="5756667"/>
              <a:ext cx="0" cy="184150"/>
            </a:xfrm>
            <a:custGeom>
              <a:avLst/>
              <a:gdLst/>
              <a:ahLst/>
              <a:cxnLst/>
              <a:rect l="l" t="t" r="r" b="b"/>
              <a:pathLst>
                <a:path h="184150">
                  <a:moveTo>
                    <a:pt x="0" y="18414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06F6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7083905" y="1739492"/>
              <a:ext cx="0" cy="4017645"/>
            </a:xfrm>
            <a:custGeom>
              <a:avLst/>
              <a:gdLst/>
              <a:ahLst/>
              <a:cxnLst/>
              <a:rect l="l" t="t" r="r" b="b"/>
              <a:pathLst>
                <a:path h="4017645">
                  <a:moveTo>
                    <a:pt x="0" y="4017175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06F6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7083905" y="1555342"/>
              <a:ext cx="0" cy="184150"/>
            </a:xfrm>
            <a:custGeom>
              <a:avLst/>
              <a:gdLst/>
              <a:ahLst/>
              <a:cxnLst/>
              <a:rect l="l" t="t" r="r" b="b"/>
              <a:pathLst>
                <a:path h="184150">
                  <a:moveTo>
                    <a:pt x="0" y="18415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06F6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7172439" y="5756667"/>
              <a:ext cx="0" cy="184150"/>
            </a:xfrm>
            <a:custGeom>
              <a:avLst/>
              <a:gdLst/>
              <a:ahLst/>
              <a:cxnLst/>
              <a:rect l="l" t="t" r="r" b="b"/>
              <a:pathLst>
                <a:path h="184150">
                  <a:moveTo>
                    <a:pt x="0" y="18414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06F6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7172439" y="1739492"/>
              <a:ext cx="0" cy="4017645"/>
            </a:xfrm>
            <a:custGeom>
              <a:avLst/>
              <a:gdLst/>
              <a:ahLst/>
              <a:cxnLst/>
              <a:rect l="l" t="t" r="r" b="b"/>
              <a:pathLst>
                <a:path h="4017645">
                  <a:moveTo>
                    <a:pt x="0" y="4017175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06F6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7172439" y="1555342"/>
              <a:ext cx="0" cy="184150"/>
            </a:xfrm>
            <a:custGeom>
              <a:avLst/>
              <a:gdLst/>
              <a:ahLst/>
              <a:cxnLst/>
              <a:rect l="l" t="t" r="r" b="b"/>
              <a:pathLst>
                <a:path h="184150">
                  <a:moveTo>
                    <a:pt x="0" y="18415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06F6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7322947" y="5756667"/>
              <a:ext cx="0" cy="184150"/>
            </a:xfrm>
            <a:custGeom>
              <a:avLst/>
              <a:gdLst/>
              <a:ahLst/>
              <a:cxnLst/>
              <a:rect l="l" t="t" r="r" b="b"/>
              <a:pathLst>
                <a:path h="184150">
                  <a:moveTo>
                    <a:pt x="0" y="18414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06F6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7322947" y="1739492"/>
              <a:ext cx="0" cy="4017645"/>
            </a:xfrm>
            <a:custGeom>
              <a:avLst/>
              <a:gdLst/>
              <a:ahLst/>
              <a:cxnLst/>
              <a:rect l="l" t="t" r="r" b="b"/>
              <a:pathLst>
                <a:path h="4017645">
                  <a:moveTo>
                    <a:pt x="0" y="4017175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06F6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7322947" y="1555342"/>
              <a:ext cx="0" cy="184150"/>
            </a:xfrm>
            <a:custGeom>
              <a:avLst/>
              <a:gdLst/>
              <a:ahLst/>
              <a:cxnLst/>
              <a:rect l="l" t="t" r="r" b="b"/>
              <a:pathLst>
                <a:path h="184150">
                  <a:moveTo>
                    <a:pt x="0" y="18415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06F6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7411481" y="5756667"/>
              <a:ext cx="0" cy="184150"/>
            </a:xfrm>
            <a:custGeom>
              <a:avLst/>
              <a:gdLst/>
              <a:ahLst/>
              <a:cxnLst/>
              <a:rect l="l" t="t" r="r" b="b"/>
              <a:pathLst>
                <a:path h="184150">
                  <a:moveTo>
                    <a:pt x="0" y="18414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06F6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7411481" y="1739492"/>
              <a:ext cx="0" cy="4017645"/>
            </a:xfrm>
            <a:custGeom>
              <a:avLst/>
              <a:gdLst/>
              <a:ahLst/>
              <a:cxnLst/>
              <a:rect l="l" t="t" r="r" b="b"/>
              <a:pathLst>
                <a:path h="4017645">
                  <a:moveTo>
                    <a:pt x="0" y="4017175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06F6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7411481" y="1555342"/>
              <a:ext cx="0" cy="184150"/>
            </a:xfrm>
            <a:custGeom>
              <a:avLst/>
              <a:gdLst/>
              <a:ahLst/>
              <a:cxnLst/>
              <a:rect l="l" t="t" r="r" b="b"/>
              <a:pathLst>
                <a:path h="184150">
                  <a:moveTo>
                    <a:pt x="0" y="18415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06F6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7561989" y="5756667"/>
              <a:ext cx="0" cy="184150"/>
            </a:xfrm>
            <a:custGeom>
              <a:avLst/>
              <a:gdLst/>
              <a:ahLst/>
              <a:cxnLst/>
              <a:rect l="l" t="t" r="r" b="b"/>
              <a:pathLst>
                <a:path h="184150">
                  <a:moveTo>
                    <a:pt x="0" y="18414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06F6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7561989" y="1739492"/>
              <a:ext cx="0" cy="4017645"/>
            </a:xfrm>
            <a:custGeom>
              <a:avLst/>
              <a:gdLst/>
              <a:ahLst/>
              <a:cxnLst/>
              <a:rect l="l" t="t" r="r" b="b"/>
              <a:pathLst>
                <a:path h="4017645">
                  <a:moveTo>
                    <a:pt x="0" y="4017175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06F6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7561989" y="1555342"/>
              <a:ext cx="0" cy="184150"/>
            </a:xfrm>
            <a:custGeom>
              <a:avLst/>
              <a:gdLst/>
              <a:ahLst/>
              <a:cxnLst/>
              <a:rect l="l" t="t" r="r" b="b"/>
              <a:pathLst>
                <a:path h="184150">
                  <a:moveTo>
                    <a:pt x="0" y="18415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06F6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7975955" y="5756667"/>
              <a:ext cx="0" cy="184150"/>
            </a:xfrm>
            <a:custGeom>
              <a:avLst/>
              <a:gdLst/>
              <a:ahLst/>
              <a:cxnLst/>
              <a:rect l="l" t="t" r="r" b="b"/>
              <a:pathLst>
                <a:path h="184150">
                  <a:moveTo>
                    <a:pt x="0" y="18414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06F6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7975955" y="1739492"/>
              <a:ext cx="0" cy="4017645"/>
            </a:xfrm>
            <a:custGeom>
              <a:avLst/>
              <a:gdLst/>
              <a:ahLst/>
              <a:cxnLst/>
              <a:rect l="l" t="t" r="r" b="b"/>
              <a:pathLst>
                <a:path h="4017645">
                  <a:moveTo>
                    <a:pt x="0" y="4017175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06F6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7975955" y="1555342"/>
              <a:ext cx="0" cy="184150"/>
            </a:xfrm>
            <a:custGeom>
              <a:avLst/>
              <a:gdLst/>
              <a:ahLst/>
              <a:cxnLst/>
              <a:rect l="l" t="t" r="r" b="b"/>
              <a:pathLst>
                <a:path h="184150">
                  <a:moveTo>
                    <a:pt x="0" y="18415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06F6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8295446" y="5757636"/>
              <a:ext cx="0" cy="184150"/>
            </a:xfrm>
            <a:custGeom>
              <a:avLst/>
              <a:gdLst/>
              <a:ahLst/>
              <a:cxnLst/>
              <a:rect l="l" t="t" r="r" b="b"/>
              <a:pathLst>
                <a:path h="184150">
                  <a:moveTo>
                    <a:pt x="0" y="18415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06F6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8295446" y="1738518"/>
              <a:ext cx="0" cy="4019550"/>
            </a:xfrm>
            <a:custGeom>
              <a:avLst/>
              <a:gdLst/>
              <a:ahLst/>
              <a:cxnLst/>
              <a:rect l="l" t="t" r="r" b="b"/>
              <a:pathLst>
                <a:path h="4019550">
                  <a:moveTo>
                    <a:pt x="0" y="4019118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06F6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8295446" y="1554372"/>
              <a:ext cx="0" cy="184150"/>
            </a:xfrm>
            <a:custGeom>
              <a:avLst/>
              <a:gdLst/>
              <a:ahLst/>
              <a:cxnLst/>
              <a:rect l="l" t="t" r="r" b="b"/>
              <a:pathLst>
                <a:path h="184150">
                  <a:moveTo>
                    <a:pt x="0" y="18415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06F6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5704864" y="5757636"/>
              <a:ext cx="0" cy="184150"/>
            </a:xfrm>
            <a:custGeom>
              <a:avLst/>
              <a:gdLst/>
              <a:ahLst/>
              <a:cxnLst/>
              <a:rect l="l" t="t" r="r" b="b"/>
              <a:pathLst>
                <a:path h="184150">
                  <a:moveTo>
                    <a:pt x="0" y="18415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06F6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5704864" y="1738518"/>
              <a:ext cx="0" cy="4019550"/>
            </a:xfrm>
            <a:custGeom>
              <a:avLst/>
              <a:gdLst/>
              <a:ahLst/>
              <a:cxnLst/>
              <a:rect l="l" t="t" r="r" b="b"/>
              <a:pathLst>
                <a:path h="4019550">
                  <a:moveTo>
                    <a:pt x="0" y="4019118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06F6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5704864" y="1554372"/>
              <a:ext cx="0" cy="184150"/>
            </a:xfrm>
            <a:custGeom>
              <a:avLst/>
              <a:gdLst/>
              <a:ahLst/>
              <a:cxnLst/>
              <a:rect l="l" t="t" r="r" b="b"/>
              <a:pathLst>
                <a:path h="184150">
                  <a:moveTo>
                    <a:pt x="0" y="18415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06F6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6033663" y="2962879"/>
              <a:ext cx="1943100" cy="1942464"/>
            </a:xfrm>
            <a:custGeom>
              <a:avLst/>
              <a:gdLst/>
              <a:ahLst/>
              <a:cxnLst/>
              <a:rect l="l" t="t" r="r" b="b"/>
              <a:pathLst>
                <a:path w="1943100" h="1942464">
                  <a:moveTo>
                    <a:pt x="1942477" y="971232"/>
                  </a:moveTo>
                  <a:lnTo>
                    <a:pt x="1941289" y="1019706"/>
                  </a:lnTo>
                  <a:lnTo>
                    <a:pt x="1937760" y="1067565"/>
                  </a:lnTo>
                  <a:lnTo>
                    <a:pt x="1931947" y="1114754"/>
                  </a:lnTo>
                  <a:lnTo>
                    <a:pt x="1923904" y="1161215"/>
                  </a:lnTo>
                  <a:lnTo>
                    <a:pt x="1913689" y="1206895"/>
                  </a:lnTo>
                  <a:lnTo>
                    <a:pt x="1901356" y="1251737"/>
                  </a:lnTo>
                  <a:lnTo>
                    <a:pt x="1886961" y="1295685"/>
                  </a:lnTo>
                  <a:lnTo>
                    <a:pt x="1870560" y="1338685"/>
                  </a:lnTo>
                  <a:lnTo>
                    <a:pt x="1852208" y="1380679"/>
                  </a:lnTo>
                  <a:lnTo>
                    <a:pt x="1831962" y="1421614"/>
                  </a:lnTo>
                  <a:lnTo>
                    <a:pt x="1809876" y="1461432"/>
                  </a:lnTo>
                  <a:lnTo>
                    <a:pt x="1786006" y="1500078"/>
                  </a:lnTo>
                  <a:lnTo>
                    <a:pt x="1760408" y="1537498"/>
                  </a:lnTo>
                  <a:lnTo>
                    <a:pt x="1733137" y="1573634"/>
                  </a:lnTo>
                  <a:lnTo>
                    <a:pt x="1704250" y="1608432"/>
                  </a:lnTo>
                  <a:lnTo>
                    <a:pt x="1673802" y="1641836"/>
                  </a:lnTo>
                  <a:lnTo>
                    <a:pt x="1641848" y="1673789"/>
                  </a:lnTo>
                  <a:lnTo>
                    <a:pt x="1608445" y="1704238"/>
                  </a:lnTo>
                  <a:lnTo>
                    <a:pt x="1573647" y="1733125"/>
                  </a:lnTo>
                  <a:lnTo>
                    <a:pt x="1537510" y="1760395"/>
                  </a:lnTo>
                  <a:lnTo>
                    <a:pt x="1500091" y="1785993"/>
                  </a:lnTo>
                  <a:lnTo>
                    <a:pt x="1461444" y="1809863"/>
                  </a:lnTo>
                  <a:lnTo>
                    <a:pt x="1421626" y="1831949"/>
                  </a:lnTo>
                  <a:lnTo>
                    <a:pt x="1380692" y="1852196"/>
                  </a:lnTo>
                  <a:lnTo>
                    <a:pt x="1338697" y="1870548"/>
                  </a:lnTo>
                  <a:lnTo>
                    <a:pt x="1295698" y="1886949"/>
                  </a:lnTo>
                  <a:lnTo>
                    <a:pt x="1251750" y="1901343"/>
                  </a:lnTo>
                  <a:lnTo>
                    <a:pt x="1206908" y="1913676"/>
                  </a:lnTo>
                  <a:lnTo>
                    <a:pt x="1161228" y="1923892"/>
                  </a:lnTo>
                  <a:lnTo>
                    <a:pt x="1114766" y="1931934"/>
                  </a:lnTo>
                  <a:lnTo>
                    <a:pt x="1067578" y="1937747"/>
                  </a:lnTo>
                  <a:lnTo>
                    <a:pt x="1019719" y="1941276"/>
                  </a:lnTo>
                  <a:lnTo>
                    <a:pt x="971245" y="1942464"/>
                  </a:lnTo>
                  <a:lnTo>
                    <a:pt x="922769" y="1941276"/>
                  </a:lnTo>
                  <a:lnTo>
                    <a:pt x="874909" y="1937747"/>
                  </a:lnTo>
                  <a:lnTo>
                    <a:pt x="827720" y="1931934"/>
                  </a:lnTo>
                  <a:lnTo>
                    <a:pt x="781257" y="1923892"/>
                  </a:lnTo>
                  <a:lnTo>
                    <a:pt x="735577" y="1913676"/>
                  </a:lnTo>
                  <a:lnTo>
                    <a:pt x="690734" y="1901343"/>
                  </a:lnTo>
                  <a:lnTo>
                    <a:pt x="646785" y="1886949"/>
                  </a:lnTo>
                  <a:lnTo>
                    <a:pt x="603785" y="1870548"/>
                  </a:lnTo>
                  <a:lnTo>
                    <a:pt x="561790" y="1852196"/>
                  </a:lnTo>
                  <a:lnTo>
                    <a:pt x="520855" y="1831949"/>
                  </a:lnTo>
                  <a:lnTo>
                    <a:pt x="481036" y="1809863"/>
                  </a:lnTo>
                  <a:lnTo>
                    <a:pt x="442389" y="1785993"/>
                  </a:lnTo>
                  <a:lnTo>
                    <a:pt x="404969" y="1760395"/>
                  </a:lnTo>
                  <a:lnTo>
                    <a:pt x="368832" y="1733125"/>
                  </a:lnTo>
                  <a:lnTo>
                    <a:pt x="334034" y="1704238"/>
                  </a:lnTo>
                  <a:lnTo>
                    <a:pt x="300630" y="1673789"/>
                  </a:lnTo>
                  <a:lnTo>
                    <a:pt x="268676" y="1641836"/>
                  </a:lnTo>
                  <a:lnTo>
                    <a:pt x="238228" y="1608432"/>
                  </a:lnTo>
                  <a:lnTo>
                    <a:pt x="209340" y="1573634"/>
                  </a:lnTo>
                  <a:lnTo>
                    <a:pt x="182070" y="1537498"/>
                  </a:lnTo>
                  <a:lnTo>
                    <a:pt x="156472" y="1500078"/>
                  </a:lnTo>
                  <a:lnTo>
                    <a:pt x="132602" y="1461432"/>
                  </a:lnTo>
                  <a:lnTo>
                    <a:pt x="110515" y="1421614"/>
                  </a:lnTo>
                  <a:lnTo>
                    <a:pt x="90269" y="1380679"/>
                  </a:lnTo>
                  <a:lnTo>
                    <a:pt x="71917" y="1338685"/>
                  </a:lnTo>
                  <a:lnTo>
                    <a:pt x="55515" y="1295685"/>
                  </a:lnTo>
                  <a:lnTo>
                    <a:pt x="41121" y="1251737"/>
                  </a:lnTo>
                  <a:lnTo>
                    <a:pt x="28788" y="1206895"/>
                  </a:lnTo>
                  <a:lnTo>
                    <a:pt x="18572" y="1161215"/>
                  </a:lnTo>
                  <a:lnTo>
                    <a:pt x="10530" y="1114754"/>
                  </a:lnTo>
                  <a:lnTo>
                    <a:pt x="4717" y="1067565"/>
                  </a:lnTo>
                  <a:lnTo>
                    <a:pt x="1188" y="1019706"/>
                  </a:lnTo>
                  <a:lnTo>
                    <a:pt x="0" y="971232"/>
                  </a:lnTo>
                  <a:lnTo>
                    <a:pt x="1188" y="922758"/>
                  </a:lnTo>
                  <a:lnTo>
                    <a:pt x="4717" y="874899"/>
                  </a:lnTo>
                  <a:lnTo>
                    <a:pt x="10530" y="827710"/>
                  </a:lnTo>
                  <a:lnTo>
                    <a:pt x="18572" y="781249"/>
                  </a:lnTo>
                  <a:lnTo>
                    <a:pt x="28788" y="735569"/>
                  </a:lnTo>
                  <a:lnTo>
                    <a:pt x="41121" y="690727"/>
                  </a:lnTo>
                  <a:lnTo>
                    <a:pt x="55515" y="646779"/>
                  </a:lnTo>
                  <a:lnTo>
                    <a:pt x="71917" y="603779"/>
                  </a:lnTo>
                  <a:lnTo>
                    <a:pt x="90269" y="561785"/>
                  </a:lnTo>
                  <a:lnTo>
                    <a:pt x="110515" y="520850"/>
                  </a:lnTo>
                  <a:lnTo>
                    <a:pt x="132602" y="481032"/>
                  </a:lnTo>
                  <a:lnTo>
                    <a:pt x="156472" y="442386"/>
                  </a:lnTo>
                  <a:lnTo>
                    <a:pt x="182070" y="404966"/>
                  </a:lnTo>
                  <a:lnTo>
                    <a:pt x="209340" y="368830"/>
                  </a:lnTo>
                  <a:lnTo>
                    <a:pt x="238228" y="334032"/>
                  </a:lnTo>
                  <a:lnTo>
                    <a:pt x="268676" y="300628"/>
                  </a:lnTo>
                  <a:lnTo>
                    <a:pt x="300630" y="268675"/>
                  </a:lnTo>
                  <a:lnTo>
                    <a:pt x="334034" y="238226"/>
                  </a:lnTo>
                  <a:lnTo>
                    <a:pt x="368832" y="209339"/>
                  </a:lnTo>
                  <a:lnTo>
                    <a:pt x="404969" y="182069"/>
                  </a:lnTo>
                  <a:lnTo>
                    <a:pt x="442389" y="156471"/>
                  </a:lnTo>
                  <a:lnTo>
                    <a:pt x="481036" y="132601"/>
                  </a:lnTo>
                  <a:lnTo>
                    <a:pt x="520855" y="110515"/>
                  </a:lnTo>
                  <a:lnTo>
                    <a:pt x="561790" y="90268"/>
                  </a:lnTo>
                  <a:lnTo>
                    <a:pt x="603785" y="71916"/>
                  </a:lnTo>
                  <a:lnTo>
                    <a:pt x="646785" y="55515"/>
                  </a:lnTo>
                  <a:lnTo>
                    <a:pt x="690734" y="41121"/>
                  </a:lnTo>
                  <a:lnTo>
                    <a:pt x="735577" y="28788"/>
                  </a:lnTo>
                  <a:lnTo>
                    <a:pt x="781257" y="18572"/>
                  </a:lnTo>
                  <a:lnTo>
                    <a:pt x="827720" y="10530"/>
                  </a:lnTo>
                  <a:lnTo>
                    <a:pt x="874909" y="4717"/>
                  </a:lnTo>
                  <a:lnTo>
                    <a:pt x="922769" y="1188"/>
                  </a:lnTo>
                  <a:lnTo>
                    <a:pt x="971245" y="0"/>
                  </a:lnTo>
                  <a:lnTo>
                    <a:pt x="1019719" y="1188"/>
                  </a:lnTo>
                  <a:lnTo>
                    <a:pt x="1067578" y="4717"/>
                  </a:lnTo>
                  <a:lnTo>
                    <a:pt x="1114766" y="10530"/>
                  </a:lnTo>
                  <a:lnTo>
                    <a:pt x="1161228" y="18572"/>
                  </a:lnTo>
                  <a:lnTo>
                    <a:pt x="1206908" y="28788"/>
                  </a:lnTo>
                  <a:lnTo>
                    <a:pt x="1251750" y="41121"/>
                  </a:lnTo>
                  <a:lnTo>
                    <a:pt x="1295698" y="55515"/>
                  </a:lnTo>
                  <a:lnTo>
                    <a:pt x="1338697" y="71916"/>
                  </a:lnTo>
                  <a:lnTo>
                    <a:pt x="1380692" y="90268"/>
                  </a:lnTo>
                  <a:lnTo>
                    <a:pt x="1421626" y="110515"/>
                  </a:lnTo>
                  <a:lnTo>
                    <a:pt x="1461444" y="132601"/>
                  </a:lnTo>
                  <a:lnTo>
                    <a:pt x="1500091" y="156471"/>
                  </a:lnTo>
                  <a:lnTo>
                    <a:pt x="1537510" y="182069"/>
                  </a:lnTo>
                  <a:lnTo>
                    <a:pt x="1573647" y="209339"/>
                  </a:lnTo>
                  <a:lnTo>
                    <a:pt x="1608445" y="238226"/>
                  </a:lnTo>
                  <a:lnTo>
                    <a:pt x="1641848" y="268675"/>
                  </a:lnTo>
                  <a:lnTo>
                    <a:pt x="1673802" y="300628"/>
                  </a:lnTo>
                  <a:lnTo>
                    <a:pt x="1704250" y="334032"/>
                  </a:lnTo>
                  <a:lnTo>
                    <a:pt x="1733137" y="368830"/>
                  </a:lnTo>
                  <a:lnTo>
                    <a:pt x="1760408" y="404966"/>
                  </a:lnTo>
                  <a:lnTo>
                    <a:pt x="1786006" y="442386"/>
                  </a:lnTo>
                  <a:lnTo>
                    <a:pt x="1809876" y="481032"/>
                  </a:lnTo>
                  <a:lnTo>
                    <a:pt x="1831962" y="520850"/>
                  </a:lnTo>
                  <a:lnTo>
                    <a:pt x="1852208" y="561785"/>
                  </a:lnTo>
                  <a:lnTo>
                    <a:pt x="1870560" y="603779"/>
                  </a:lnTo>
                  <a:lnTo>
                    <a:pt x="1886961" y="646779"/>
                  </a:lnTo>
                  <a:lnTo>
                    <a:pt x="1901356" y="690727"/>
                  </a:lnTo>
                  <a:lnTo>
                    <a:pt x="1913689" y="735569"/>
                  </a:lnTo>
                  <a:lnTo>
                    <a:pt x="1923904" y="781249"/>
                  </a:lnTo>
                  <a:lnTo>
                    <a:pt x="1931947" y="827710"/>
                  </a:lnTo>
                  <a:lnTo>
                    <a:pt x="1937760" y="874899"/>
                  </a:lnTo>
                  <a:lnTo>
                    <a:pt x="1941289" y="922758"/>
                  </a:lnTo>
                  <a:lnTo>
                    <a:pt x="1942477" y="971232"/>
                  </a:lnTo>
                  <a:close/>
                </a:path>
              </a:pathLst>
            </a:custGeom>
            <a:ln w="3175">
              <a:solidFill>
                <a:srgbClr val="706F6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6354940" y="3284151"/>
              <a:ext cx="1300480" cy="1300480"/>
            </a:xfrm>
            <a:custGeom>
              <a:avLst/>
              <a:gdLst/>
              <a:ahLst/>
              <a:cxnLst/>
              <a:rect l="l" t="t" r="r" b="b"/>
              <a:pathLst>
                <a:path w="1300479" h="1300479">
                  <a:moveTo>
                    <a:pt x="1299921" y="649960"/>
                  </a:moveTo>
                  <a:lnTo>
                    <a:pt x="1298138" y="698468"/>
                  </a:lnTo>
                  <a:lnTo>
                    <a:pt x="1292874" y="746007"/>
                  </a:lnTo>
                  <a:lnTo>
                    <a:pt x="1284253" y="792452"/>
                  </a:lnTo>
                  <a:lnTo>
                    <a:pt x="1272402" y="837678"/>
                  </a:lnTo>
                  <a:lnTo>
                    <a:pt x="1257447" y="881559"/>
                  </a:lnTo>
                  <a:lnTo>
                    <a:pt x="1239512" y="923968"/>
                  </a:lnTo>
                  <a:lnTo>
                    <a:pt x="1218724" y="964781"/>
                  </a:lnTo>
                  <a:lnTo>
                    <a:pt x="1195209" y="1003871"/>
                  </a:lnTo>
                  <a:lnTo>
                    <a:pt x="1169091" y="1041114"/>
                  </a:lnTo>
                  <a:lnTo>
                    <a:pt x="1140497" y="1076383"/>
                  </a:lnTo>
                  <a:lnTo>
                    <a:pt x="1109552" y="1109552"/>
                  </a:lnTo>
                  <a:lnTo>
                    <a:pt x="1076383" y="1140497"/>
                  </a:lnTo>
                  <a:lnTo>
                    <a:pt x="1041114" y="1169091"/>
                  </a:lnTo>
                  <a:lnTo>
                    <a:pt x="1003871" y="1195209"/>
                  </a:lnTo>
                  <a:lnTo>
                    <a:pt x="964781" y="1218724"/>
                  </a:lnTo>
                  <a:lnTo>
                    <a:pt x="923968" y="1239512"/>
                  </a:lnTo>
                  <a:lnTo>
                    <a:pt x="881559" y="1257447"/>
                  </a:lnTo>
                  <a:lnTo>
                    <a:pt x="837678" y="1272402"/>
                  </a:lnTo>
                  <a:lnTo>
                    <a:pt x="792452" y="1284253"/>
                  </a:lnTo>
                  <a:lnTo>
                    <a:pt x="746007" y="1292874"/>
                  </a:lnTo>
                  <a:lnTo>
                    <a:pt x="698468" y="1298138"/>
                  </a:lnTo>
                  <a:lnTo>
                    <a:pt x="649960" y="1299921"/>
                  </a:lnTo>
                  <a:lnTo>
                    <a:pt x="601454" y="1298138"/>
                  </a:lnTo>
                  <a:lnTo>
                    <a:pt x="553916" y="1292874"/>
                  </a:lnTo>
                  <a:lnTo>
                    <a:pt x="507472" y="1284253"/>
                  </a:lnTo>
                  <a:lnTo>
                    <a:pt x="462247" y="1272402"/>
                  </a:lnTo>
                  <a:lnTo>
                    <a:pt x="418367" y="1257447"/>
                  </a:lnTo>
                  <a:lnTo>
                    <a:pt x="375958" y="1239512"/>
                  </a:lnTo>
                  <a:lnTo>
                    <a:pt x="335145" y="1218724"/>
                  </a:lnTo>
                  <a:lnTo>
                    <a:pt x="296054" y="1195209"/>
                  </a:lnTo>
                  <a:lnTo>
                    <a:pt x="258812" y="1169091"/>
                  </a:lnTo>
                  <a:lnTo>
                    <a:pt x="223542" y="1140497"/>
                  </a:lnTo>
                  <a:lnTo>
                    <a:pt x="190372" y="1109552"/>
                  </a:lnTo>
                  <a:lnTo>
                    <a:pt x="159427" y="1076383"/>
                  </a:lnTo>
                  <a:lnTo>
                    <a:pt x="130833" y="1041114"/>
                  </a:lnTo>
                  <a:lnTo>
                    <a:pt x="104715" y="1003871"/>
                  </a:lnTo>
                  <a:lnTo>
                    <a:pt x="81199" y="964781"/>
                  </a:lnTo>
                  <a:lnTo>
                    <a:pt x="60410" y="923968"/>
                  </a:lnTo>
                  <a:lnTo>
                    <a:pt x="42475" y="881559"/>
                  </a:lnTo>
                  <a:lnTo>
                    <a:pt x="27519" y="837678"/>
                  </a:lnTo>
                  <a:lnTo>
                    <a:pt x="15668" y="792452"/>
                  </a:lnTo>
                  <a:lnTo>
                    <a:pt x="7047" y="746007"/>
                  </a:lnTo>
                  <a:lnTo>
                    <a:pt x="1782" y="698468"/>
                  </a:lnTo>
                  <a:lnTo>
                    <a:pt x="0" y="649960"/>
                  </a:lnTo>
                  <a:lnTo>
                    <a:pt x="1782" y="601453"/>
                  </a:lnTo>
                  <a:lnTo>
                    <a:pt x="7047" y="553913"/>
                  </a:lnTo>
                  <a:lnTo>
                    <a:pt x="15668" y="507468"/>
                  </a:lnTo>
                  <a:lnTo>
                    <a:pt x="27519" y="462242"/>
                  </a:lnTo>
                  <a:lnTo>
                    <a:pt x="42475" y="418362"/>
                  </a:lnTo>
                  <a:lnTo>
                    <a:pt x="60410" y="375952"/>
                  </a:lnTo>
                  <a:lnTo>
                    <a:pt x="81199" y="335139"/>
                  </a:lnTo>
                  <a:lnTo>
                    <a:pt x="104715" y="296049"/>
                  </a:lnTo>
                  <a:lnTo>
                    <a:pt x="130833" y="258806"/>
                  </a:lnTo>
                  <a:lnTo>
                    <a:pt x="159427" y="223537"/>
                  </a:lnTo>
                  <a:lnTo>
                    <a:pt x="190372" y="190368"/>
                  </a:lnTo>
                  <a:lnTo>
                    <a:pt x="223542" y="159423"/>
                  </a:lnTo>
                  <a:lnTo>
                    <a:pt x="258812" y="130829"/>
                  </a:lnTo>
                  <a:lnTo>
                    <a:pt x="296054" y="104712"/>
                  </a:lnTo>
                  <a:lnTo>
                    <a:pt x="335145" y="81196"/>
                  </a:lnTo>
                  <a:lnTo>
                    <a:pt x="375958" y="60408"/>
                  </a:lnTo>
                  <a:lnTo>
                    <a:pt x="418367" y="42474"/>
                  </a:lnTo>
                  <a:lnTo>
                    <a:pt x="462247" y="27518"/>
                  </a:lnTo>
                  <a:lnTo>
                    <a:pt x="507472" y="15667"/>
                  </a:lnTo>
                  <a:lnTo>
                    <a:pt x="553916" y="7047"/>
                  </a:lnTo>
                  <a:lnTo>
                    <a:pt x="601454" y="1782"/>
                  </a:lnTo>
                  <a:lnTo>
                    <a:pt x="649960" y="0"/>
                  </a:lnTo>
                  <a:lnTo>
                    <a:pt x="698468" y="1782"/>
                  </a:lnTo>
                  <a:lnTo>
                    <a:pt x="746007" y="7047"/>
                  </a:lnTo>
                  <a:lnTo>
                    <a:pt x="792452" y="15667"/>
                  </a:lnTo>
                  <a:lnTo>
                    <a:pt x="837678" y="27518"/>
                  </a:lnTo>
                  <a:lnTo>
                    <a:pt x="881559" y="42474"/>
                  </a:lnTo>
                  <a:lnTo>
                    <a:pt x="923968" y="60408"/>
                  </a:lnTo>
                  <a:lnTo>
                    <a:pt x="964781" y="81196"/>
                  </a:lnTo>
                  <a:lnTo>
                    <a:pt x="1003871" y="104712"/>
                  </a:lnTo>
                  <a:lnTo>
                    <a:pt x="1041114" y="130829"/>
                  </a:lnTo>
                  <a:lnTo>
                    <a:pt x="1076383" y="159423"/>
                  </a:lnTo>
                  <a:lnTo>
                    <a:pt x="1109552" y="190368"/>
                  </a:lnTo>
                  <a:lnTo>
                    <a:pt x="1140497" y="223537"/>
                  </a:lnTo>
                  <a:lnTo>
                    <a:pt x="1169091" y="258806"/>
                  </a:lnTo>
                  <a:lnTo>
                    <a:pt x="1195209" y="296049"/>
                  </a:lnTo>
                  <a:lnTo>
                    <a:pt x="1218724" y="335139"/>
                  </a:lnTo>
                  <a:lnTo>
                    <a:pt x="1239512" y="375952"/>
                  </a:lnTo>
                  <a:lnTo>
                    <a:pt x="1257447" y="418362"/>
                  </a:lnTo>
                  <a:lnTo>
                    <a:pt x="1272402" y="462242"/>
                  </a:lnTo>
                  <a:lnTo>
                    <a:pt x="1284253" y="507468"/>
                  </a:lnTo>
                  <a:lnTo>
                    <a:pt x="1292874" y="553913"/>
                  </a:lnTo>
                  <a:lnTo>
                    <a:pt x="1298138" y="601453"/>
                  </a:lnTo>
                  <a:lnTo>
                    <a:pt x="1299921" y="649960"/>
                  </a:lnTo>
                  <a:close/>
                </a:path>
              </a:pathLst>
            </a:custGeom>
            <a:ln w="3175">
              <a:solidFill>
                <a:srgbClr val="706F6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6" name="object 76"/>
          <p:cNvSpPr txBox="1"/>
          <p:nvPr/>
        </p:nvSpPr>
        <p:spPr>
          <a:xfrm>
            <a:off x="6069859" y="6732768"/>
            <a:ext cx="3808867" cy="2436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z="1500" dirty="0">
                <a:solidFill>
                  <a:srgbClr val="10112E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www.internationalbankingacademy.com</a:t>
            </a:r>
          </a:p>
        </p:txBody>
      </p:sp>
      <p:sp>
        <p:nvSpPr>
          <p:cNvPr id="77" name="object 77"/>
          <p:cNvSpPr txBox="1"/>
          <p:nvPr/>
        </p:nvSpPr>
        <p:spPr>
          <a:xfrm>
            <a:off x="1067022" y="6732768"/>
            <a:ext cx="243204" cy="2436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125" dirty="0">
                <a:solidFill>
                  <a:srgbClr val="FFFFFF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05</a:t>
            </a:r>
            <a:endParaRPr sz="1500" dirty="0">
              <a:latin typeface="Open Sans bold" panose="020B0806030504020204" pitchFamily="34" charset="0"/>
              <a:ea typeface="Open Sans bold" panose="020B0806030504020204" pitchFamily="34" charset="0"/>
              <a:cs typeface="Open Sans bold" panose="020B0806030504020204" pitchFamily="3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59994" y="0"/>
            <a:ext cx="9972040" cy="7200265"/>
            <a:chOff x="359994" y="0"/>
            <a:chExt cx="9972040" cy="7200265"/>
          </a:xfrm>
        </p:grpSpPr>
        <p:sp>
          <p:nvSpPr>
            <p:cNvPr id="3" name="object 3"/>
            <p:cNvSpPr/>
            <p:nvPr/>
          </p:nvSpPr>
          <p:spPr>
            <a:xfrm>
              <a:off x="359994" y="359994"/>
              <a:ext cx="3240405" cy="6840220"/>
            </a:xfrm>
            <a:custGeom>
              <a:avLst/>
              <a:gdLst/>
              <a:ahLst/>
              <a:cxnLst/>
              <a:rect l="l" t="t" r="r" b="b"/>
              <a:pathLst>
                <a:path w="3240404" h="6840220">
                  <a:moveTo>
                    <a:pt x="3240011" y="0"/>
                  </a:moveTo>
                  <a:lnTo>
                    <a:pt x="0" y="0"/>
                  </a:lnTo>
                  <a:lnTo>
                    <a:pt x="0" y="6840004"/>
                  </a:lnTo>
                  <a:lnTo>
                    <a:pt x="3240011" y="6840004"/>
                  </a:lnTo>
                  <a:lnTo>
                    <a:pt x="3240011" y="0"/>
                  </a:lnTo>
                  <a:close/>
                </a:path>
              </a:pathLst>
            </a:custGeom>
            <a:solidFill>
              <a:srgbClr val="1011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882002" y="0"/>
              <a:ext cx="36195" cy="1512570"/>
            </a:xfrm>
            <a:custGeom>
              <a:avLst/>
              <a:gdLst/>
              <a:ahLst/>
              <a:cxnLst/>
              <a:rect l="l" t="t" r="r" b="b"/>
              <a:pathLst>
                <a:path w="36194" h="1512570">
                  <a:moveTo>
                    <a:pt x="36004" y="0"/>
                  </a:moveTo>
                  <a:lnTo>
                    <a:pt x="0" y="0"/>
                  </a:lnTo>
                  <a:lnTo>
                    <a:pt x="0" y="1511998"/>
                  </a:lnTo>
                  <a:lnTo>
                    <a:pt x="36004" y="1511998"/>
                  </a:lnTo>
                  <a:lnTo>
                    <a:pt x="36004" y="0"/>
                  </a:lnTo>
                  <a:close/>
                </a:path>
              </a:pathLst>
            </a:custGeom>
            <a:solidFill>
              <a:srgbClr val="00EC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492004" y="359994"/>
              <a:ext cx="6840220" cy="6840220"/>
            </a:xfrm>
            <a:custGeom>
              <a:avLst/>
              <a:gdLst/>
              <a:ahLst/>
              <a:cxnLst/>
              <a:rect l="l" t="t" r="r" b="b"/>
              <a:pathLst>
                <a:path w="6840220" h="6840220">
                  <a:moveTo>
                    <a:pt x="6839991" y="0"/>
                  </a:moveTo>
                  <a:lnTo>
                    <a:pt x="0" y="0"/>
                  </a:lnTo>
                  <a:lnTo>
                    <a:pt x="0" y="6840004"/>
                  </a:lnTo>
                  <a:lnTo>
                    <a:pt x="6839991" y="6840004"/>
                  </a:lnTo>
                  <a:lnTo>
                    <a:pt x="6839991" y="0"/>
                  </a:lnTo>
                  <a:close/>
                </a:path>
              </a:pathLst>
            </a:custGeom>
            <a:solidFill>
              <a:srgbClr val="1011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kern="1500" dirty="0"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INVERTED COLOURS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707330" y="2096425"/>
            <a:ext cx="2200970" cy="10015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8300"/>
              </a:lnSpc>
              <a:spcBef>
                <a:spcPts val="100"/>
              </a:spcBef>
            </a:pPr>
            <a:r>
              <a:rPr sz="100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</a:t>
            </a:r>
            <a:r>
              <a:rPr sz="1000" spc="204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00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International</a:t>
            </a:r>
            <a:r>
              <a:rPr sz="1000" spc="21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00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Banking</a:t>
            </a:r>
            <a:r>
              <a:rPr sz="1000" spc="21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000" spc="-1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Academy </a:t>
            </a:r>
            <a:r>
              <a:rPr sz="100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logo</a:t>
            </a:r>
            <a:r>
              <a:rPr sz="1000" spc="45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00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can</a:t>
            </a:r>
            <a:r>
              <a:rPr sz="1000" spc="5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00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exist</a:t>
            </a:r>
            <a:r>
              <a:rPr sz="1000" spc="5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with </a:t>
            </a:r>
            <a:r>
              <a:rPr sz="100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</a:t>
            </a:r>
            <a:r>
              <a:rPr sz="1000" spc="45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000" spc="-1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“inverted” </a:t>
            </a:r>
            <a:r>
              <a:rPr sz="100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colour</a:t>
            </a:r>
            <a:r>
              <a:rPr sz="1000" spc="12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00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scheme,</a:t>
            </a:r>
            <a:r>
              <a:rPr sz="1000" spc="125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00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which</a:t>
            </a:r>
            <a:r>
              <a:rPr sz="1000" spc="12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00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means</a:t>
            </a:r>
            <a:r>
              <a:rPr sz="1000" spc="125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000" spc="3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that </a:t>
            </a:r>
            <a:r>
              <a:rPr sz="1000" spc="5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</a:t>
            </a:r>
            <a:r>
              <a:rPr sz="1000" spc="75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000" spc="1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main</a:t>
            </a:r>
            <a:r>
              <a:rPr sz="1000" spc="8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000" spc="1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colour</a:t>
            </a:r>
            <a:r>
              <a:rPr sz="1000" spc="75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000" spc="1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is</a:t>
            </a:r>
            <a:r>
              <a:rPr sz="1000" spc="8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000" spc="1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gradient</a:t>
            </a:r>
            <a:r>
              <a:rPr sz="1000" spc="75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000" spc="1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blue</a:t>
            </a:r>
            <a:r>
              <a:rPr sz="1000" spc="8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000" spc="15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&amp; </a:t>
            </a:r>
            <a:r>
              <a:rPr sz="1000" spc="5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</a:t>
            </a:r>
            <a:r>
              <a:rPr sz="1000" spc="9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000" spc="1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logo</a:t>
            </a:r>
            <a:r>
              <a:rPr sz="1000" spc="9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000" spc="1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remains</a:t>
            </a:r>
            <a:r>
              <a:rPr sz="1000" spc="9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000" spc="1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gradient</a:t>
            </a:r>
            <a:r>
              <a:rPr sz="1000" spc="95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000" spc="1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blue</a:t>
            </a:r>
            <a:r>
              <a:rPr sz="1000" spc="9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000" spc="3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on</a:t>
            </a:r>
            <a:r>
              <a:rPr sz="1000" spc="50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000" spc="3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</a:t>
            </a:r>
            <a:r>
              <a:rPr sz="1000" spc="65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000" spc="3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midnightblue</a:t>
            </a:r>
            <a:r>
              <a:rPr sz="1000" spc="7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000" spc="-1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background.</a:t>
            </a:r>
            <a:endParaRPr sz="1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882002" y="3276003"/>
            <a:ext cx="8223884" cy="4284345"/>
            <a:chOff x="882002" y="3276003"/>
            <a:chExt cx="8223884" cy="4284345"/>
          </a:xfrm>
        </p:grpSpPr>
        <p:sp>
          <p:nvSpPr>
            <p:cNvPr id="9" name="object 9"/>
            <p:cNvSpPr/>
            <p:nvPr/>
          </p:nvSpPr>
          <p:spPr>
            <a:xfrm>
              <a:off x="882002" y="3276003"/>
              <a:ext cx="36195" cy="4284345"/>
            </a:xfrm>
            <a:custGeom>
              <a:avLst/>
              <a:gdLst/>
              <a:ahLst/>
              <a:cxnLst/>
              <a:rect l="l" t="t" r="r" b="b"/>
              <a:pathLst>
                <a:path w="36194" h="4284345">
                  <a:moveTo>
                    <a:pt x="36004" y="0"/>
                  </a:moveTo>
                  <a:lnTo>
                    <a:pt x="0" y="0"/>
                  </a:lnTo>
                  <a:lnTo>
                    <a:pt x="0" y="4284002"/>
                  </a:lnTo>
                  <a:lnTo>
                    <a:pt x="36004" y="4284002"/>
                  </a:lnTo>
                  <a:lnTo>
                    <a:pt x="36004" y="0"/>
                  </a:lnTo>
                  <a:close/>
                </a:path>
              </a:pathLst>
            </a:custGeom>
            <a:solidFill>
              <a:srgbClr val="00EC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826368" y="3294214"/>
              <a:ext cx="66700" cy="541146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90960" y="3404565"/>
              <a:ext cx="309841" cy="430796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60657" y="3294201"/>
              <a:ext cx="203238" cy="50811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603164" y="3404565"/>
              <a:ext cx="397763" cy="397751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071374" y="3404565"/>
              <a:ext cx="198259" cy="430796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338824" y="3404565"/>
              <a:ext cx="309854" cy="430796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166127" y="3294202"/>
              <a:ext cx="203250" cy="508114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595044" y="3404564"/>
              <a:ext cx="397763" cy="397751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449781" y="3294202"/>
              <a:ext cx="66713" cy="508114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060753" y="3404565"/>
              <a:ext cx="309841" cy="430796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439175" y="3404565"/>
              <a:ext cx="397751" cy="419569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906751" y="3294202"/>
              <a:ext cx="198881" cy="508114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337517" y="3874323"/>
              <a:ext cx="183984" cy="249504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573847" y="3928510"/>
              <a:ext cx="195313" cy="206032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831615" y="3928516"/>
              <a:ext cx="152146" cy="211543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046212" y="3874329"/>
              <a:ext cx="146646" cy="249504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6242759" y="3874323"/>
              <a:ext cx="33020" cy="249554"/>
            </a:xfrm>
            <a:custGeom>
              <a:avLst/>
              <a:gdLst/>
              <a:ahLst/>
              <a:cxnLst/>
              <a:rect l="l" t="t" r="r" b="b"/>
              <a:pathLst>
                <a:path w="33020" h="249554">
                  <a:moveTo>
                    <a:pt x="32753" y="54190"/>
                  </a:moveTo>
                  <a:lnTo>
                    <a:pt x="0" y="70408"/>
                  </a:lnTo>
                  <a:lnTo>
                    <a:pt x="0" y="249504"/>
                  </a:lnTo>
                  <a:lnTo>
                    <a:pt x="32753" y="249504"/>
                  </a:lnTo>
                  <a:lnTo>
                    <a:pt x="32753" y="54190"/>
                  </a:lnTo>
                  <a:close/>
                </a:path>
                <a:path w="33020" h="249554">
                  <a:moveTo>
                    <a:pt x="20916" y="0"/>
                  </a:moveTo>
                  <a:lnTo>
                    <a:pt x="11722" y="0"/>
                  </a:lnTo>
                  <a:lnTo>
                    <a:pt x="7899" y="1587"/>
                  </a:lnTo>
                  <a:lnTo>
                    <a:pt x="1574" y="7912"/>
                  </a:lnTo>
                  <a:lnTo>
                    <a:pt x="0" y="11747"/>
                  </a:lnTo>
                  <a:lnTo>
                    <a:pt x="0" y="20726"/>
                  </a:lnTo>
                  <a:lnTo>
                    <a:pt x="1574" y="24549"/>
                  </a:lnTo>
                  <a:lnTo>
                    <a:pt x="7899" y="30873"/>
                  </a:lnTo>
                  <a:lnTo>
                    <a:pt x="11722" y="32461"/>
                  </a:lnTo>
                  <a:lnTo>
                    <a:pt x="20713" y="32461"/>
                  </a:lnTo>
                  <a:lnTo>
                    <a:pt x="24587" y="30873"/>
                  </a:lnTo>
                  <a:lnTo>
                    <a:pt x="31115" y="24549"/>
                  </a:lnTo>
                  <a:lnTo>
                    <a:pt x="32753" y="20726"/>
                  </a:lnTo>
                  <a:lnTo>
                    <a:pt x="32753" y="11747"/>
                  </a:lnTo>
                  <a:lnTo>
                    <a:pt x="31165" y="7912"/>
                  </a:lnTo>
                  <a:lnTo>
                    <a:pt x="24841" y="1587"/>
                  </a:lnTo>
                  <a:lnTo>
                    <a:pt x="209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338872" y="3928516"/>
              <a:ext cx="152146" cy="211543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6543686" y="3928511"/>
              <a:ext cx="195580" cy="273050"/>
            </a:xfrm>
            <a:custGeom>
              <a:avLst/>
              <a:gdLst/>
              <a:ahLst/>
              <a:cxnLst/>
              <a:rect l="l" t="t" r="r" b="b"/>
              <a:pathLst>
                <a:path w="195579" h="273050">
                  <a:moveTo>
                    <a:pt x="42240" y="208788"/>
                  </a:moveTo>
                  <a:lnTo>
                    <a:pt x="6121" y="208788"/>
                  </a:lnTo>
                  <a:lnTo>
                    <a:pt x="12241" y="222217"/>
                  </a:lnTo>
                  <a:lnTo>
                    <a:pt x="41630" y="254711"/>
                  </a:lnTo>
                  <a:lnTo>
                    <a:pt x="82555" y="271356"/>
                  </a:lnTo>
                  <a:lnTo>
                    <a:pt x="97650" y="272465"/>
                  </a:lnTo>
                  <a:lnTo>
                    <a:pt x="117117" y="270677"/>
                  </a:lnTo>
                  <a:lnTo>
                    <a:pt x="135112" y="265310"/>
                  </a:lnTo>
                  <a:lnTo>
                    <a:pt x="151635" y="256365"/>
                  </a:lnTo>
                  <a:lnTo>
                    <a:pt x="166687" y="243840"/>
                  </a:lnTo>
                  <a:lnTo>
                    <a:pt x="170121" y="239712"/>
                  </a:lnTo>
                  <a:lnTo>
                    <a:pt x="97650" y="239712"/>
                  </a:lnTo>
                  <a:lnTo>
                    <a:pt x="89097" y="239186"/>
                  </a:lnTo>
                  <a:lnTo>
                    <a:pt x="52344" y="221454"/>
                  </a:lnTo>
                  <a:lnTo>
                    <a:pt x="46909" y="215474"/>
                  </a:lnTo>
                  <a:lnTo>
                    <a:pt x="42240" y="208788"/>
                  </a:lnTo>
                  <a:close/>
                </a:path>
                <a:path w="195579" h="273050">
                  <a:moveTo>
                    <a:pt x="195313" y="170522"/>
                  </a:moveTo>
                  <a:lnTo>
                    <a:pt x="162547" y="170522"/>
                  </a:lnTo>
                  <a:lnTo>
                    <a:pt x="162547" y="170929"/>
                  </a:lnTo>
                  <a:lnTo>
                    <a:pt x="162814" y="173431"/>
                  </a:lnTo>
                  <a:lnTo>
                    <a:pt x="162864" y="174802"/>
                  </a:lnTo>
                  <a:lnTo>
                    <a:pt x="143725" y="220726"/>
                  </a:lnTo>
                  <a:lnTo>
                    <a:pt x="97650" y="239712"/>
                  </a:lnTo>
                  <a:lnTo>
                    <a:pt x="170121" y="239712"/>
                  </a:lnTo>
                  <a:lnTo>
                    <a:pt x="179207" y="228789"/>
                  </a:lnTo>
                  <a:lnTo>
                    <a:pt x="188153" y="212269"/>
                  </a:lnTo>
                  <a:lnTo>
                    <a:pt x="193522" y="194274"/>
                  </a:lnTo>
                  <a:lnTo>
                    <a:pt x="195313" y="174802"/>
                  </a:lnTo>
                  <a:lnTo>
                    <a:pt x="195313" y="170522"/>
                  </a:lnTo>
                  <a:close/>
                </a:path>
                <a:path w="195579" h="273050">
                  <a:moveTo>
                    <a:pt x="97650" y="0"/>
                  </a:moveTo>
                  <a:lnTo>
                    <a:pt x="60190" y="7159"/>
                  </a:lnTo>
                  <a:lnTo>
                    <a:pt x="28625" y="28625"/>
                  </a:lnTo>
                  <a:lnTo>
                    <a:pt x="7154" y="60201"/>
                  </a:lnTo>
                  <a:lnTo>
                    <a:pt x="0" y="97663"/>
                  </a:lnTo>
                  <a:lnTo>
                    <a:pt x="1788" y="117129"/>
                  </a:lnTo>
                  <a:lnTo>
                    <a:pt x="28625" y="166687"/>
                  </a:lnTo>
                  <a:lnTo>
                    <a:pt x="60190" y="188158"/>
                  </a:lnTo>
                  <a:lnTo>
                    <a:pt x="97650" y="195313"/>
                  </a:lnTo>
                  <a:lnTo>
                    <a:pt x="115600" y="193765"/>
                  </a:lnTo>
                  <a:lnTo>
                    <a:pt x="132399" y="189118"/>
                  </a:lnTo>
                  <a:lnTo>
                    <a:pt x="148047" y="181372"/>
                  </a:lnTo>
                  <a:lnTo>
                    <a:pt x="162547" y="170522"/>
                  </a:lnTo>
                  <a:lnTo>
                    <a:pt x="195313" y="170522"/>
                  </a:lnTo>
                  <a:lnTo>
                    <a:pt x="195313" y="162560"/>
                  </a:lnTo>
                  <a:lnTo>
                    <a:pt x="97650" y="162560"/>
                  </a:lnTo>
                  <a:lnTo>
                    <a:pt x="84668" y="161374"/>
                  </a:lnTo>
                  <a:lnTo>
                    <a:pt x="43206" y="133594"/>
                  </a:lnTo>
                  <a:lnTo>
                    <a:pt x="32448" y="97663"/>
                  </a:lnTo>
                  <a:lnTo>
                    <a:pt x="33643" y="84680"/>
                  </a:lnTo>
                  <a:lnTo>
                    <a:pt x="61627" y="43217"/>
                  </a:lnTo>
                  <a:lnTo>
                    <a:pt x="97650" y="32448"/>
                  </a:lnTo>
                  <a:lnTo>
                    <a:pt x="169867" y="32448"/>
                  </a:lnTo>
                  <a:lnTo>
                    <a:pt x="166687" y="28625"/>
                  </a:lnTo>
                  <a:lnTo>
                    <a:pt x="151635" y="16105"/>
                  </a:lnTo>
                  <a:lnTo>
                    <a:pt x="135112" y="7159"/>
                  </a:lnTo>
                  <a:lnTo>
                    <a:pt x="117117" y="1790"/>
                  </a:lnTo>
                  <a:lnTo>
                    <a:pt x="97650" y="0"/>
                  </a:lnTo>
                  <a:close/>
                </a:path>
                <a:path w="195579" h="273050">
                  <a:moveTo>
                    <a:pt x="169867" y="32448"/>
                  </a:moveTo>
                  <a:lnTo>
                    <a:pt x="97650" y="32448"/>
                  </a:lnTo>
                  <a:lnTo>
                    <a:pt x="110632" y="33645"/>
                  </a:lnTo>
                  <a:lnTo>
                    <a:pt x="122640" y="37236"/>
                  </a:lnTo>
                  <a:lnTo>
                    <a:pt x="152095" y="61640"/>
                  </a:lnTo>
                  <a:lnTo>
                    <a:pt x="162864" y="97663"/>
                  </a:lnTo>
                  <a:lnTo>
                    <a:pt x="161667" y="110633"/>
                  </a:lnTo>
                  <a:lnTo>
                    <a:pt x="133672" y="151887"/>
                  </a:lnTo>
                  <a:lnTo>
                    <a:pt x="97650" y="162560"/>
                  </a:lnTo>
                  <a:lnTo>
                    <a:pt x="195313" y="162560"/>
                  </a:lnTo>
                  <a:lnTo>
                    <a:pt x="195313" y="97663"/>
                  </a:lnTo>
                  <a:lnTo>
                    <a:pt x="193522" y="78196"/>
                  </a:lnTo>
                  <a:lnTo>
                    <a:pt x="188153" y="60201"/>
                  </a:lnTo>
                  <a:lnTo>
                    <a:pt x="179207" y="43677"/>
                  </a:lnTo>
                  <a:lnTo>
                    <a:pt x="169867" y="3244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930638" y="3874325"/>
              <a:ext cx="224701" cy="249504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184722" y="3928513"/>
              <a:ext cx="187058" cy="195313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413719" y="3928510"/>
              <a:ext cx="195313" cy="206032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661989" y="3874328"/>
              <a:ext cx="195021" cy="249504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7903230" y="3928513"/>
              <a:ext cx="195313" cy="195313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8151516" y="3928508"/>
              <a:ext cx="228066" cy="211848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8432229" y="3928508"/>
              <a:ext cx="162560" cy="273050"/>
            </a:xfrm>
            <a:custGeom>
              <a:avLst/>
              <a:gdLst/>
              <a:ahLst/>
              <a:cxnLst/>
              <a:rect l="l" t="t" r="r" b="b"/>
              <a:pathLst>
                <a:path w="162559" h="273050">
                  <a:moveTo>
                    <a:pt x="162255" y="0"/>
                  </a:moveTo>
                  <a:lnTo>
                    <a:pt x="127660" y="0"/>
                  </a:lnTo>
                  <a:lnTo>
                    <a:pt x="81127" y="127355"/>
                  </a:lnTo>
                  <a:lnTo>
                    <a:pt x="34594" y="0"/>
                  </a:lnTo>
                  <a:lnTo>
                    <a:pt x="0" y="0"/>
                  </a:lnTo>
                  <a:lnTo>
                    <a:pt x="63677" y="174815"/>
                  </a:lnTo>
                  <a:lnTo>
                    <a:pt x="55410" y="197459"/>
                  </a:lnTo>
                  <a:lnTo>
                    <a:pt x="27167" y="231129"/>
                  </a:lnTo>
                  <a:lnTo>
                    <a:pt x="2146" y="239712"/>
                  </a:lnTo>
                  <a:lnTo>
                    <a:pt x="2146" y="272465"/>
                  </a:lnTo>
                  <a:lnTo>
                    <a:pt x="41374" y="260523"/>
                  </a:lnTo>
                  <a:lnTo>
                    <a:pt x="72751" y="233200"/>
                  </a:lnTo>
                  <a:lnTo>
                    <a:pt x="86029" y="208483"/>
                  </a:lnTo>
                  <a:lnTo>
                    <a:pt x="16225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6" name="object 36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6717309" y="3393706"/>
              <a:ext cx="397458" cy="430517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6852120" y="3629164"/>
              <a:ext cx="79870" cy="107187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6901091" y="3366185"/>
              <a:ext cx="79768" cy="299631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6950011" y="3607485"/>
              <a:ext cx="30874" cy="124701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6999021" y="3421265"/>
              <a:ext cx="30835" cy="167678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6717335" y="3588677"/>
              <a:ext cx="333057" cy="118554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6665741" y="3515041"/>
              <a:ext cx="515620" cy="151765"/>
            </a:xfrm>
            <a:custGeom>
              <a:avLst/>
              <a:gdLst/>
              <a:ahLst/>
              <a:cxnLst/>
              <a:rect l="l" t="t" r="r" b="b"/>
              <a:pathLst>
                <a:path w="515620" h="151764">
                  <a:moveTo>
                    <a:pt x="0" y="101523"/>
                  </a:moveTo>
                  <a:lnTo>
                    <a:pt x="44843" y="121767"/>
                  </a:lnTo>
                  <a:lnTo>
                    <a:pt x="47167" y="122593"/>
                  </a:lnTo>
                  <a:lnTo>
                    <a:pt x="49339" y="123494"/>
                  </a:lnTo>
                  <a:lnTo>
                    <a:pt x="51587" y="124320"/>
                  </a:lnTo>
                  <a:lnTo>
                    <a:pt x="54737" y="125437"/>
                  </a:lnTo>
                  <a:lnTo>
                    <a:pt x="54889" y="125514"/>
                  </a:lnTo>
                  <a:lnTo>
                    <a:pt x="58407" y="126784"/>
                  </a:lnTo>
                  <a:lnTo>
                    <a:pt x="65163" y="129032"/>
                  </a:lnTo>
                  <a:lnTo>
                    <a:pt x="102579" y="139697"/>
                  </a:lnTo>
                  <a:lnTo>
                    <a:pt x="129870" y="145237"/>
                  </a:lnTo>
                  <a:lnTo>
                    <a:pt x="130162" y="145313"/>
                  </a:lnTo>
                  <a:lnTo>
                    <a:pt x="130543" y="145313"/>
                  </a:lnTo>
                  <a:lnTo>
                    <a:pt x="133019" y="145834"/>
                  </a:lnTo>
                  <a:lnTo>
                    <a:pt x="135267" y="146138"/>
                  </a:lnTo>
                  <a:lnTo>
                    <a:pt x="174332" y="150634"/>
                  </a:lnTo>
                  <a:lnTo>
                    <a:pt x="209632" y="151717"/>
                  </a:lnTo>
                  <a:lnTo>
                    <a:pt x="217220" y="151612"/>
                  </a:lnTo>
                  <a:lnTo>
                    <a:pt x="258507" y="148831"/>
                  </a:lnTo>
                  <a:lnTo>
                    <a:pt x="266026" y="147929"/>
                  </a:lnTo>
                  <a:lnTo>
                    <a:pt x="266179" y="147929"/>
                  </a:lnTo>
                  <a:lnTo>
                    <a:pt x="311315" y="140208"/>
                  </a:lnTo>
                  <a:lnTo>
                    <a:pt x="315150" y="139306"/>
                  </a:lnTo>
                  <a:lnTo>
                    <a:pt x="321373" y="137960"/>
                  </a:lnTo>
                  <a:lnTo>
                    <a:pt x="369277" y="124244"/>
                  </a:lnTo>
                  <a:lnTo>
                    <a:pt x="379107" y="120713"/>
                  </a:lnTo>
                  <a:lnTo>
                    <a:pt x="379247" y="120637"/>
                  </a:lnTo>
                  <a:lnTo>
                    <a:pt x="382930" y="119443"/>
                  </a:lnTo>
                  <a:lnTo>
                    <a:pt x="384792" y="118720"/>
                  </a:lnTo>
                  <a:lnTo>
                    <a:pt x="144146" y="118720"/>
                  </a:lnTo>
                  <a:lnTo>
                    <a:pt x="126187" y="118541"/>
                  </a:lnTo>
                  <a:lnTo>
                    <a:pt x="120789" y="118313"/>
                  </a:lnTo>
                  <a:lnTo>
                    <a:pt x="119748" y="118313"/>
                  </a:lnTo>
                  <a:lnTo>
                    <a:pt x="118694" y="118237"/>
                  </a:lnTo>
                  <a:lnTo>
                    <a:pt x="117640" y="118237"/>
                  </a:lnTo>
                  <a:lnTo>
                    <a:pt x="116890" y="118160"/>
                  </a:lnTo>
                  <a:lnTo>
                    <a:pt x="116141" y="118160"/>
                  </a:lnTo>
                  <a:lnTo>
                    <a:pt x="115316" y="118084"/>
                  </a:lnTo>
                  <a:lnTo>
                    <a:pt x="106013" y="117613"/>
                  </a:lnTo>
                  <a:lnTo>
                    <a:pt x="66274" y="113936"/>
                  </a:lnTo>
                  <a:lnTo>
                    <a:pt x="53606" y="112242"/>
                  </a:lnTo>
                  <a:lnTo>
                    <a:pt x="53390" y="112242"/>
                  </a:lnTo>
                  <a:lnTo>
                    <a:pt x="53086" y="112166"/>
                  </a:lnTo>
                  <a:lnTo>
                    <a:pt x="52857" y="112166"/>
                  </a:lnTo>
                  <a:lnTo>
                    <a:pt x="52031" y="112014"/>
                  </a:lnTo>
                  <a:lnTo>
                    <a:pt x="51282" y="111937"/>
                  </a:lnTo>
                  <a:lnTo>
                    <a:pt x="29962" y="108310"/>
                  </a:lnTo>
                  <a:lnTo>
                    <a:pt x="14355" y="105079"/>
                  </a:lnTo>
                  <a:lnTo>
                    <a:pt x="4204" y="102639"/>
                  </a:lnTo>
                  <a:lnTo>
                    <a:pt x="0" y="101523"/>
                  </a:lnTo>
                  <a:close/>
                </a:path>
                <a:path w="515620" h="151764">
                  <a:moveTo>
                    <a:pt x="491805" y="84201"/>
                  </a:moveTo>
                  <a:lnTo>
                    <a:pt x="458584" y="84201"/>
                  </a:lnTo>
                  <a:lnTo>
                    <a:pt x="463191" y="92595"/>
                  </a:lnTo>
                  <a:lnTo>
                    <a:pt x="478523" y="120865"/>
                  </a:lnTo>
                  <a:lnTo>
                    <a:pt x="491805" y="84201"/>
                  </a:lnTo>
                  <a:close/>
                </a:path>
                <a:path w="515620" h="151764">
                  <a:moveTo>
                    <a:pt x="413524" y="0"/>
                  </a:moveTo>
                  <a:lnTo>
                    <a:pt x="430314" y="37338"/>
                  </a:lnTo>
                  <a:lnTo>
                    <a:pt x="425894" y="40259"/>
                  </a:lnTo>
                  <a:lnTo>
                    <a:pt x="421398" y="43103"/>
                  </a:lnTo>
                  <a:lnTo>
                    <a:pt x="416890" y="45885"/>
                  </a:lnTo>
                  <a:lnTo>
                    <a:pt x="407301" y="51587"/>
                  </a:lnTo>
                  <a:lnTo>
                    <a:pt x="402424" y="54279"/>
                  </a:lnTo>
                  <a:lnTo>
                    <a:pt x="396646" y="57581"/>
                  </a:lnTo>
                  <a:lnTo>
                    <a:pt x="390728" y="60731"/>
                  </a:lnTo>
                  <a:lnTo>
                    <a:pt x="384873" y="63728"/>
                  </a:lnTo>
                  <a:lnTo>
                    <a:pt x="383603" y="64401"/>
                  </a:lnTo>
                  <a:lnTo>
                    <a:pt x="381050" y="65608"/>
                  </a:lnTo>
                  <a:lnTo>
                    <a:pt x="378955" y="66649"/>
                  </a:lnTo>
                  <a:lnTo>
                    <a:pt x="377901" y="67106"/>
                  </a:lnTo>
                  <a:lnTo>
                    <a:pt x="340991" y="83260"/>
                  </a:lnTo>
                  <a:lnTo>
                    <a:pt x="315150" y="92443"/>
                  </a:lnTo>
                  <a:lnTo>
                    <a:pt x="312750" y="93268"/>
                  </a:lnTo>
                  <a:lnTo>
                    <a:pt x="310426" y="94018"/>
                  </a:lnTo>
                  <a:lnTo>
                    <a:pt x="308102" y="94691"/>
                  </a:lnTo>
                  <a:lnTo>
                    <a:pt x="300151" y="97167"/>
                  </a:lnTo>
                  <a:lnTo>
                    <a:pt x="292125" y="99491"/>
                  </a:lnTo>
                  <a:lnTo>
                    <a:pt x="284327" y="101371"/>
                  </a:lnTo>
                  <a:lnTo>
                    <a:pt x="279082" y="102793"/>
                  </a:lnTo>
                  <a:lnTo>
                    <a:pt x="268579" y="105194"/>
                  </a:lnTo>
                  <a:lnTo>
                    <a:pt x="267830" y="105346"/>
                  </a:lnTo>
                  <a:lnTo>
                    <a:pt x="266179" y="105638"/>
                  </a:lnTo>
                  <a:lnTo>
                    <a:pt x="258395" y="107344"/>
                  </a:lnTo>
                  <a:lnTo>
                    <a:pt x="250664" y="108875"/>
                  </a:lnTo>
                  <a:lnTo>
                    <a:pt x="242988" y="110251"/>
                  </a:lnTo>
                  <a:lnTo>
                    <a:pt x="235369" y="111493"/>
                  </a:lnTo>
                  <a:lnTo>
                    <a:pt x="229285" y="112547"/>
                  </a:lnTo>
                  <a:lnTo>
                    <a:pt x="186397" y="117195"/>
                  </a:lnTo>
                  <a:lnTo>
                    <a:pt x="168262" y="118160"/>
                  </a:lnTo>
                  <a:lnTo>
                    <a:pt x="167208" y="118237"/>
                  </a:lnTo>
                  <a:lnTo>
                    <a:pt x="166077" y="118237"/>
                  </a:lnTo>
                  <a:lnTo>
                    <a:pt x="165036" y="118313"/>
                  </a:lnTo>
                  <a:lnTo>
                    <a:pt x="157950" y="118544"/>
                  </a:lnTo>
                  <a:lnTo>
                    <a:pt x="150985" y="118675"/>
                  </a:lnTo>
                  <a:lnTo>
                    <a:pt x="144146" y="118720"/>
                  </a:lnTo>
                  <a:lnTo>
                    <a:pt x="384792" y="118720"/>
                  </a:lnTo>
                  <a:lnTo>
                    <a:pt x="425442" y="101658"/>
                  </a:lnTo>
                  <a:lnTo>
                    <a:pt x="446582" y="91020"/>
                  </a:lnTo>
                  <a:lnTo>
                    <a:pt x="448983" y="89750"/>
                  </a:lnTo>
                  <a:lnTo>
                    <a:pt x="455282" y="86296"/>
                  </a:lnTo>
                  <a:lnTo>
                    <a:pt x="458584" y="84201"/>
                  </a:lnTo>
                  <a:lnTo>
                    <a:pt x="491805" y="84201"/>
                  </a:lnTo>
                  <a:lnTo>
                    <a:pt x="515569" y="18516"/>
                  </a:lnTo>
                  <a:lnTo>
                    <a:pt x="41352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3" name="object 43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6803111" y="3673170"/>
              <a:ext cx="30848" cy="34747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6852158" y="3677678"/>
              <a:ext cx="30860" cy="54775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6901129" y="3674465"/>
              <a:ext cx="30860" cy="61887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6950011" y="3666147"/>
              <a:ext cx="30848" cy="66040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6999059" y="3652964"/>
              <a:ext cx="30772" cy="54267"/>
            </a:xfrm>
            <a:prstGeom prst="rect">
              <a:avLst/>
            </a:prstGeom>
          </p:spPr>
        </p:pic>
      </p:grpSp>
      <p:sp>
        <p:nvSpPr>
          <p:cNvPr id="48" name="object 48"/>
          <p:cNvSpPr txBox="1"/>
          <p:nvPr/>
        </p:nvSpPr>
        <p:spPr>
          <a:xfrm>
            <a:off x="6284625" y="6732768"/>
            <a:ext cx="3750279" cy="2436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z="1500" dirty="0">
                <a:solidFill>
                  <a:schemeClr val="bg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www.internationalbankingacademy.com</a:t>
            </a:r>
          </a:p>
        </p:txBody>
      </p:sp>
      <p:sp>
        <p:nvSpPr>
          <p:cNvPr id="49" name="object 49"/>
          <p:cNvSpPr txBox="1"/>
          <p:nvPr/>
        </p:nvSpPr>
        <p:spPr>
          <a:xfrm>
            <a:off x="1067022" y="6732768"/>
            <a:ext cx="243204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125" dirty="0">
                <a:solidFill>
                  <a:srgbClr val="FFFFFF"/>
                </a:solidFill>
                <a:latin typeface="Arial Black"/>
                <a:cs typeface="Arial Black"/>
              </a:rPr>
              <a:t>06</a:t>
            </a:r>
            <a:endParaRPr sz="15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2"/>
            <a:ext cx="10692130" cy="7560309"/>
          </a:xfrm>
          <a:custGeom>
            <a:avLst/>
            <a:gdLst/>
            <a:ahLst/>
            <a:cxnLst/>
            <a:rect l="l" t="t" r="r" b="b"/>
            <a:pathLst>
              <a:path w="10692130" h="7560309">
                <a:moveTo>
                  <a:pt x="10692003" y="0"/>
                </a:moveTo>
                <a:lnTo>
                  <a:pt x="0" y="0"/>
                </a:lnTo>
                <a:lnTo>
                  <a:pt x="0" y="7559992"/>
                </a:lnTo>
                <a:lnTo>
                  <a:pt x="10692003" y="7559992"/>
                </a:lnTo>
                <a:lnTo>
                  <a:pt x="10692003" y="0"/>
                </a:lnTo>
                <a:close/>
              </a:path>
            </a:pathLst>
          </a:custGeom>
          <a:solidFill>
            <a:srgbClr val="F1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359994" y="0"/>
            <a:ext cx="9972040" cy="7200265"/>
            <a:chOff x="359994" y="0"/>
            <a:chExt cx="9972040" cy="7200265"/>
          </a:xfrm>
        </p:grpSpPr>
        <p:sp>
          <p:nvSpPr>
            <p:cNvPr id="4" name="object 4"/>
            <p:cNvSpPr/>
            <p:nvPr/>
          </p:nvSpPr>
          <p:spPr>
            <a:xfrm>
              <a:off x="359994" y="359994"/>
              <a:ext cx="3240405" cy="6840220"/>
            </a:xfrm>
            <a:custGeom>
              <a:avLst/>
              <a:gdLst/>
              <a:ahLst/>
              <a:cxnLst/>
              <a:rect l="l" t="t" r="r" b="b"/>
              <a:pathLst>
                <a:path w="3240404" h="6840220">
                  <a:moveTo>
                    <a:pt x="3240011" y="0"/>
                  </a:moveTo>
                  <a:lnTo>
                    <a:pt x="0" y="0"/>
                  </a:lnTo>
                  <a:lnTo>
                    <a:pt x="0" y="6840004"/>
                  </a:lnTo>
                  <a:lnTo>
                    <a:pt x="3240011" y="6840004"/>
                  </a:lnTo>
                  <a:lnTo>
                    <a:pt x="3240011" y="0"/>
                  </a:lnTo>
                  <a:close/>
                </a:path>
              </a:pathLst>
            </a:custGeom>
            <a:solidFill>
              <a:srgbClr val="1011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82002" y="0"/>
              <a:ext cx="36195" cy="1512570"/>
            </a:xfrm>
            <a:custGeom>
              <a:avLst/>
              <a:gdLst/>
              <a:ahLst/>
              <a:cxnLst/>
              <a:rect l="l" t="t" r="r" b="b"/>
              <a:pathLst>
                <a:path w="36194" h="1512570">
                  <a:moveTo>
                    <a:pt x="36004" y="0"/>
                  </a:moveTo>
                  <a:lnTo>
                    <a:pt x="0" y="0"/>
                  </a:lnTo>
                  <a:lnTo>
                    <a:pt x="0" y="1511998"/>
                  </a:lnTo>
                  <a:lnTo>
                    <a:pt x="36004" y="1511998"/>
                  </a:lnTo>
                  <a:lnTo>
                    <a:pt x="36004" y="0"/>
                  </a:lnTo>
                  <a:close/>
                </a:path>
              </a:pathLst>
            </a:custGeom>
            <a:solidFill>
              <a:srgbClr val="00EC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600005" y="359994"/>
              <a:ext cx="6732270" cy="3420110"/>
            </a:xfrm>
            <a:custGeom>
              <a:avLst/>
              <a:gdLst/>
              <a:ahLst/>
              <a:cxnLst/>
              <a:rect l="l" t="t" r="r" b="b"/>
              <a:pathLst>
                <a:path w="6732270" h="3420110">
                  <a:moveTo>
                    <a:pt x="6731990" y="0"/>
                  </a:moveTo>
                  <a:lnTo>
                    <a:pt x="0" y="0"/>
                  </a:lnTo>
                  <a:lnTo>
                    <a:pt x="0" y="3420008"/>
                  </a:lnTo>
                  <a:lnTo>
                    <a:pt x="6731990" y="3420008"/>
                  </a:lnTo>
                  <a:lnTo>
                    <a:pt x="673199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600005" y="3780002"/>
              <a:ext cx="6732270" cy="3420110"/>
            </a:xfrm>
            <a:custGeom>
              <a:avLst/>
              <a:gdLst/>
              <a:ahLst/>
              <a:cxnLst/>
              <a:rect l="l" t="t" r="r" b="b"/>
              <a:pathLst>
                <a:path w="6732270" h="3420109">
                  <a:moveTo>
                    <a:pt x="6731990" y="0"/>
                  </a:moveTo>
                  <a:lnTo>
                    <a:pt x="0" y="0"/>
                  </a:lnTo>
                  <a:lnTo>
                    <a:pt x="0" y="3419995"/>
                  </a:lnTo>
                  <a:lnTo>
                    <a:pt x="6731990" y="3419995"/>
                  </a:lnTo>
                  <a:lnTo>
                    <a:pt x="673199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707323" y="1731498"/>
            <a:ext cx="17856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BLACK &amp; WHITE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707323" y="2096425"/>
            <a:ext cx="2350198" cy="83535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8300"/>
              </a:lnSpc>
              <a:spcBef>
                <a:spcPts val="100"/>
              </a:spcBef>
            </a:pPr>
            <a:r>
              <a:rPr sz="1000" spc="1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</a:t>
            </a:r>
            <a:r>
              <a:rPr sz="1000" spc="25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000" spc="2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monocromatic</a:t>
            </a:r>
            <a:r>
              <a:rPr sz="1000" spc="3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000" spc="2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version</a:t>
            </a:r>
            <a:r>
              <a:rPr sz="1000" spc="25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000" spc="2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has</a:t>
            </a:r>
            <a:r>
              <a:rPr sz="1000" spc="3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000" spc="-2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been </a:t>
            </a:r>
            <a:r>
              <a:rPr sz="100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specifi</a:t>
            </a:r>
            <a:r>
              <a:rPr sz="1000" spc="2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000" spc="-2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cally</a:t>
            </a:r>
            <a:r>
              <a:rPr sz="1000" spc="25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00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designed</a:t>
            </a:r>
            <a:r>
              <a:rPr sz="1000" spc="25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00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to</a:t>
            </a:r>
            <a:r>
              <a:rPr sz="1000" spc="2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00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meet</a:t>
            </a:r>
            <a:r>
              <a:rPr sz="1000" spc="25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000" spc="4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some </a:t>
            </a:r>
            <a:r>
              <a:rPr sz="100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specifi</a:t>
            </a:r>
            <a:r>
              <a:rPr sz="1000" spc="-2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00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</a:t>
            </a:r>
            <a:r>
              <a:rPr sz="1000" spc="-2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00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printing</a:t>
            </a:r>
            <a:r>
              <a:rPr sz="1000" spc="-15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000" spc="-1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requirements</a:t>
            </a:r>
            <a:r>
              <a:rPr lang="en-US" sz="1000" spc="-1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00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They</a:t>
            </a:r>
            <a:endParaRPr lang="en-US" sz="1000" spc="60" dirty="0">
              <a:solidFill>
                <a:srgbClr val="F1F2F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12700" marR="208915">
              <a:lnSpc>
                <a:spcPct val="108300"/>
              </a:lnSpc>
            </a:pPr>
            <a:r>
              <a:rPr sz="100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should</a:t>
            </a:r>
            <a:r>
              <a:rPr sz="1000" spc="65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000" spc="6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not</a:t>
            </a:r>
            <a:r>
              <a:rPr sz="1000" spc="65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00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be</a:t>
            </a:r>
            <a:r>
              <a:rPr sz="1000" spc="65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00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used</a:t>
            </a:r>
            <a:r>
              <a:rPr sz="1000" spc="65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00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</a:t>
            </a:r>
            <a:r>
              <a:rPr sz="1000" spc="65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000" spc="-2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other </a:t>
            </a:r>
            <a:r>
              <a:rPr sz="1000" spc="-1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circumstances.</a:t>
            </a:r>
            <a:endParaRPr sz="1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882002" y="1616613"/>
            <a:ext cx="8223884" cy="5943600"/>
            <a:chOff x="882002" y="1616613"/>
            <a:chExt cx="8223884" cy="5943600"/>
          </a:xfrm>
        </p:grpSpPr>
        <p:sp>
          <p:nvSpPr>
            <p:cNvPr id="11" name="object 11"/>
            <p:cNvSpPr/>
            <p:nvPr/>
          </p:nvSpPr>
          <p:spPr>
            <a:xfrm>
              <a:off x="882002" y="3239998"/>
              <a:ext cx="36195" cy="4320540"/>
            </a:xfrm>
            <a:custGeom>
              <a:avLst/>
              <a:gdLst/>
              <a:ahLst/>
              <a:cxnLst/>
              <a:rect l="l" t="t" r="r" b="b"/>
              <a:pathLst>
                <a:path w="36194" h="4320540">
                  <a:moveTo>
                    <a:pt x="36004" y="0"/>
                  </a:moveTo>
                  <a:lnTo>
                    <a:pt x="0" y="0"/>
                  </a:lnTo>
                  <a:lnTo>
                    <a:pt x="0" y="4320006"/>
                  </a:lnTo>
                  <a:lnTo>
                    <a:pt x="36004" y="4320006"/>
                  </a:lnTo>
                  <a:lnTo>
                    <a:pt x="36004" y="0"/>
                  </a:lnTo>
                  <a:close/>
                </a:path>
              </a:pathLst>
            </a:custGeom>
            <a:solidFill>
              <a:srgbClr val="00EC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826368" y="1616620"/>
              <a:ext cx="4279265" cy="541655"/>
            </a:xfrm>
            <a:custGeom>
              <a:avLst/>
              <a:gdLst/>
              <a:ahLst/>
              <a:cxnLst/>
              <a:rect l="l" t="t" r="r" b="b"/>
              <a:pathLst>
                <a:path w="4279265" h="541655">
                  <a:moveTo>
                    <a:pt x="66700" y="0"/>
                  </a:moveTo>
                  <a:lnTo>
                    <a:pt x="0" y="0"/>
                  </a:lnTo>
                  <a:lnTo>
                    <a:pt x="0" y="541147"/>
                  </a:lnTo>
                  <a:lnTo>
                    <a:pt x="66700" y="508101"/>
                  </a:lnTo>
                  <a:lnTo>
                    <a:pt x="66700" y="0"/>
                  </a:lnTo>
                  <a:close/>
                </a:path>
                <a:path w="4279265" h="541655">
                  <a:moveTo>
                    <a:pt x="737527" y="442023"/>
                  </a:moveTo>
                  <a:lnTo>
                    <a:pt x="716330" y="442023"/>
                  </a:lnTo>
                  <a:lnTo>
                    <a:pt x="703122" y="440804"/>
                  </a:lnTo>
                  <a:lnTo>
                    <a:pt x="669569" y="422376"/>
                  </a:lnTo>
                  <a:lnTo>
                    <a:pt x="651446" y="388543"/>
                  </a:lnTo>
                  <a:lnTo>
                    <a:pt x="650240" y="375310"/>
                  </a:lnTo>
                  <a:lnTo>
                    <a:pt x="650240" y="178308"/>
                  </a:lnTo>
                  <a:lnTo>
                    <a:pt x="701992" y="178308"/>
                  </a:lnTo>
                  <a:lnTo>
                    <a:pt x="701992" y="112217"/>
                  </a:lnTo>
                  <a:lnTo>
                    <a:pt x="650240" y="112217"/>
                  </a:lnTo>
                  <a:lnTo>
                    <a:pt x="650240" y="33032"/>
                  </a:lnTo>
                  <a:lnTo>
                    <a:pt x="583539" y="0"/>
                  </a:lnTo>
                  <a:lnTo>
                    <a:pt x="583539" y="112217"/>
                  </a:lnTo>
                  <a:lnTo>
                    <a:pt x="534289" y="112217"/>
                  </a:lnTo>
                  <a:lnTo>
                    <a:pt x="534289" y="178308"/>
                  </a:lnTo>
                  <a:lnTo>
                    <a:pt x="583539" y="178308"/>
                  </a:lnTo>
                  <a:lnTo>
                    <a:pt x="583539" y="375310"/>
                  </a:lnTo>
                  <a:lnTo>
                    <a:pt x="585978" y="401751"/>
                  </a:lnTo>
                  <a:lnTo>
                    <a:pt x="605447" y="448665"/>
                  </a:lnTo>
                  <a:lnTo>
                    <a:pt x="642975" y="486194"/>
                  </a:lnTo>
                  <a:lnTo>
                    <a:pt x="689889" y="505675"/>
                  </a:lnTo>
                  <a:lnTo>
                    <a:pt x="716330" y="508101"/>
                  </a:lnTo>
                  <a:lnTo>
                    <a:pt x="737527" y="508101"/>
                  </a:lnTo>
                  <a:lnTo>
                    <a:pt x="737527" y="442023"/>
                  </a:lnTo>
                  <a:close/>
                </a:path>
                <a:path w="4279265" h="541655">
                  <a:moveTo>
                    <a:pt x="1174546" y="309232"/>
                  </a:moveTo>
                  <a:lnTo>
                    <a:pt x="1171511" y="276186"/>
                  </a:lnTo>
                  <a:lnTo>
                    <a:pt x="1170914" y="269582"/>
                  </a:lnTo>
                  <a:lnTo>
                    <a:pt x="1159979" y="232943"/>
                  </a:lnTo>
                  <a:lnTo>
                    <a:pt x="1141768" y="199301"/>
                  </a:lnTo>
                  <a:lnTo>
                    <a:pt x="1122743" y="176441"/>
                  </a:lnTo>
                  <a:lnTo>
                    <a:pt x="1116253" y="168643"/>
                  </a:lnTo>
                  <a:lnTo>
                    <a:pt x="1104099" y="158534"/>
                  </a:lnTo>
                  <a:lnTo>
                    <a:pt x="1104099" y="276186"/>
                  </a:lnTo>
                  <a:lnTo>
                    <a:pt x="847242" y="276186"/>
                  </a:lnTo>
                  <a:lnTo>
                    <a:pt x="864158" y="236448"/>
                  </a:lnTo>
                  <a:lnTo>
                    <a:pt x="893686" y="204495"/>
                  </a:lnTo>
                  <a:lnTo>
                    <a:pt x="932103" y="183451"/>
                  </a:lnTo>
                  <a:lnTo>
                    <a:pt x="975664" y="176441"/>
                  </a:lnTo>
                  <a:lnTo>
                    <a:pt x="998093" y="178193"/>
                  </a:lnTo>
                  <a:lnTo>
                    <a:pt x="1039088" y="192214"/>
                  </a:lnTo>
                  <a:lnTo>
                    <a:pt x="1074000" y="219494"/>
                  </a:lnTo>
                  <a:lnTo>
                    <a:pt x="1097229" y="255346"/>
                  </a:lnTo>
                  <a:lnTo>
                    <a:pt x="1104099" y="276186"/>
                  </a:lnTo>
                  <a:lnTo>
                    <a:pt x="1104099" y="158534"/>
                  </a:lnTo>
                  <a:lnTo>
                    <a:pt x="1085608" y="143141"/>
                  </a:lnTo>
                  <a:lnTo>
                    <a:pt x="1051966" y="124917"/>
                  </a:lnTo>
                  <a:lnTo>
                    <a:pt x="1015314" y="113995"/>
                  </a:lnTo>
                  <a:lnTo>
                    <a:pt x="975664" y="110350"/>
                  </a:lnTo>
                  <a:lnTo>
                    <a:pt x="936028" y="113995"/>
                  </a:lnTo>
                  <a:lnTo>
                    <a:pt x="899375" y="124917"/>
                  </a:lnTo>
                  <a:lnTo>
                    <a:pt x="865733" y="143141"/>
                  </a:lnTo>
                  <a:lnTo>
                    <a:pt x="835088" y="168643"/>
                  </a:lnTo>
                  <a:lnTo>
                    <a:pt x="809586" y="199301"/>
                  </a:lnTo>
                  <a:lnTo>
                    <a:pt x="791375" y="232943"/>
                  </a:lnTo>
                  <a:lnTo>
                    <a:pt x="780440" y="269582"/>
                  </a:lnTo>
                  <a:lnTo>
                    <a:pt x="776795" y="309232"/>
                  </a:lnTo>
                  <a:lnTo>
                    <a:pt x="780440" y="348881"/>
                  </a:lnTo>
                  <a:lnTo>
                    <a:pt x="791375" y="385521"/>
                  </a:lnTo>
                  <a:lnTo>
                    <a:pt x="809586" y="419176"/>
                  </a:lnTo>
                  <a:lnTo>
                    <a:pt x="835088" y="449821"/>
                  </a:lnTo>
                  <a:lnTo>
                    <a:pt x="865733" y="475322"/>
                  </a:lnTo>
                  <a:lnTo>
                    <a:pt x="899375" y="493534"/>
                  </a:lnTo>
                  <a:lnTo>
                    <a:pt x="936028" y="504469"/>
                  </a:lnTo>
                  <a:lnTo>
                    <a:pt x="975664" y="508114"/>
                  </a:lnTo>
                  <a:lnTo>
                    <a:pt x="1003477" y="506260"/>
                  </a:lnTo>
                  <a:lnTo>
                    <a:pt x="1055687" y="491451"/>
                  </a:lnTo>
                  <a:lnTo>
                    <a:pt x="1102525" y="462470"/>
                  </a:lnTo>
                  <a:lnTo>
                    <a:pt x="1124165" y="441401"/>
                  </a:lnTo>
                  <a:lnTo>
                    <a:pt x="1138847" y="423024"/>
                  </a:lnTo>
                  <a:lnTo>
                    <a:pt x="1152728" y="399630"/>
                  </a:lnTo>
                  <a:lnTo>
                    <a:pt x="1072311" y="399630"/>
                  </a:lnTo>
                  <a:lnTo>
                    <a:pt x="1051775" y="417906"/>
                  </a:lnTo>
                  <a:lnTo>
                    <a:pt x="1028827" y="430961"/>
                  </a:lnTo>
                  <a:lnTo>
                    <a:pt x="1003452" y="438785"/>
                  </a:lnTo>
                  <a:lnTo>
                    <a:pt x="975664" y="441401"/>
                  </a:lnTo>
                  <a:lnTo>
                    <a:pt x="953262" y="439661"/>
                  </a:lnTo>
                  <a:lnTo>
                    <a:pt x="912431" y="425792"/>
                  </a:lnTo>
                  <a:lnTo>
                    <a:pt x="877760" y="398792"/>
                  </a:lnTo>
                  <a:lnTo>
                    <a:pt x="854379" y="363093"/>
                  </a:lnTo>
                  <a:lnTo>
                    <a:pt x="847242" y="342265"/>
                  </a:lnTo>
                  <a:lnTo>
                    <a:pt x="1171435" y="342265"/>
                  </a:lnTo>
                  <a:lnTo>
                    <a:pt x="1172794" y="333667"/>
                  </a:lnTo>
                  <a:lnTo>
                    <a:pt x="1173772" y="325285"/>
                  </a:lnTo>
                  <a:lnTo>
                    <a:pt x="1174356" y="317144"/>
                  </a:lnTo>
                  <a:lnTo>
                    <a:pt x="1174546" y="309232"/>
                  </a:lnTo>
                  <a:close/>
                </a:path>
                <a:path w="4279265" h="541655">
                  <a:moveTo>
                    <a:pt x="2690126" y="110350"/>
                  </a:moveTo>
                  <a:lnTo>
                    <a:pt x="2623413" y="143395"/>
                  </a:lnTo>
                  <a:lnTo>
                    <a:pt x="2623413" y="508114"/>
                  </a:lnTo>
                  <a:lnTo>
                    <a:pt x="2690126" y="508114"/>
                  </a:lnTo>
                  <a:lnTo>
                    <a:pt x="2690126" y="110350"/>
                  </a:lnTo>
                  <a:close/>
                </a:path>
                <a:path w="4279265" h="541655">
                  <a:moveTo>
                    <a:pt x="2690126" y="23914"/>
                  </a:moveTo>
                  <a:lnTo>
                    <a:pt x="2656459" y="0"/>
                  </a:lnTo>
                  <a:lnTo>
                    <a:pt x="2647315" y="0"/>
                  </a:lnTo>
                  <a:lnTo>
                    <a:pt x="2639517" y="3225"/>
                  </a:lnTo>
                  <a:lnTo>
                    <a:pt x="2626639" y="16116"/>
                  </a:lnTo>
                  <a:lnTo>
                    <a:pt x="2623413" y="23914"/>
                  </a:lnTo>
                  <a:lnTo>
                    <a:pt x="2623413" y="42189"/>
                  </a:lnTo>
                  <a:lnTo>
                    <a:pt x="2626639" y="49987"/>
                  </a:lnTo>
                  <a:lnTo>
                    <a:pt x="2639517" y="62877"/>
                  </a:lnTo>
                  <a:lnTo>
                    <a:pt x="2647315" y="66090"/>
                  </a:lnTo>
                  <a:lnTo>
                    <a:pt x="2656459" y="66090"/>
                  </a:lnTo>
                  <a:lnTo>
                    <a:pt x="2689504" y="39649"/>
                  </a:lnTo>
                  <a:lnTo>
                    <a:pt x="2690126" y="33045"/>
                  </a:lnTo>
                  <a:lnTo>
                    <a:pt x="2690126" y="23914"/>
                  </a:lnTo>
                  <a:close/>
                </a:path>
                <a:path w="4279265" h="541655">
                  <a:moveTo>
                    <a:pt x="3166427" y="309232"/>
                  </a:moveTo>
                  <a:lnTo>
                    <a:pt x="3162782" y="269582"/>
                  </a:lnTo>
                  <a:lnTo>
                    <a:pt x="3151848" y="232930"/>
                  </a:lnTo>
                  <a:lnTo>
                    <a:pt x="3133636" y="199288"/>
                  </a:lnTo>
                  <a:lnTo>
                    <a:pt x="3114611" y="176441"/>
                  </a:lnTo>
                  <a:lnTo>
                    <a:pt x="3108121" y="168643"/>
                  </a:lnTo>
                  <a:lnTo>
                    <a:pt x="3100336" y="162166"/>
                  </a:lnTo>
                  <a:lnTo>
                    <a:pt x="3100336" y="309232"/>
                  </a:lnTo>
                  <a:lnTo>
                    <a:pt x="3097911" y="335648"/>
                  </a:lnTo>
                  <a:lnTo>
                    <a:pt x="3078429" y="382409"/>
                  </a:lnTo>
                  <a:lnTo>
                    <a:pt x="3040900" y="419658"/>
                  </a:lnTo>
                  <a:lnTo>
                    <a:pt x="2993987" y="438975"/>
                  </a:lnTo>
                  <a:lnTo>
                    <a:pt x="2967545" y="441401"/>
                  </a:lnTo>
                  <a:lnTo>
                    <a:pt x="2941104" y="438975"/>
                  </a:lnTo>
                  <a:lnTo>
                    <a:pt x="2894190" y="419658"/>
                  </a:lnTo>
                  <a:lnTo>
                    <a:pt x="2856674" y="382409"/>
                  </a:lnTo>
                  <a:lnTo>
                    <a:pt x="2837192" y="335648"/>
                  </a:lnTo>
                  <a:lnTo>
                    <a:pt x="2834754" y="309232"/>
                  </a:lnTo>
                  <a:lnTo>
                    <a:pt x="2837192" y="282790"/>
                  </a:lnTo>
                  <a:lnTo>
                    <a:pt x="2856674" y="235877"/>
                  </a:lnTo>
                  <a:lnTo>
                    <a:pt x="2894190" y="198348"/>
                  </a:lnTo>
                  <a:lnTo>
                    <a:pt x="2941104" y="178866"/>
                  </a:lnTo>
                  <a:lnTo>
                    <a:pt x="2967545" y="176441"/>
                  </a:lnTo>
                  <a:lnTo>
                    <a:pt x="2993987" y="178866"/>
                  </a:lnTo>
                  <a:lnTo>
                    <a:pt x="3040900" y="198348"/>
                  </a:lnTo>
                  <a:lnTo>
                    <a:pt x="3078429" y="235877"/>
                  </a:lnTo>
                  <a:lnTo>
                    <a:pt x="3097911" y="282790"/>
                  </a:lnTo>
                  <a:lnTo>
                    <a:pt x="3100336" y="309232"/>
                  </a:lnTo>
                  <a:lnTo>
                    <a:pt x="3100336" y="162166"/>
                  </a:lnTo>
                  <a:lnTo>
                    <a:pt x="3077476" y="143141"/>
                  </a:lnTo>
                  <a:lnTo>
                    <a:pt x="3043834" y="124917"/>
                  </a:lnTo>
                  <a:lnTo>
                    <a:pt x="3007195" y="113995"/>
                  </a:lnTo>
                  <a:lnTo>
                    <a:pt x="2967545" y="110350"/>
                  </a:lnTo>
                  <a:lnTo>
                    <a:pt x="2927908" y="113995"/>
                  </a:lnTo>
                  <a:lnTo>
                    <a:pt x="2891256" y="124917"/>
                  </a:lnTo>
                  <a:lnTo>
                    <a:pt x="2857614" y="143141"/>
                  </a:lnTo>
                  <a:lnTo>
                    <a:pt x="2826956" y="168643"/>
                  </a:lnTo>
                  <a:lnTo>
                    <a:pt x="2801455" y="199288"/>
                  </a:lnTo>
                  <a:lnTo>
                    <a:pt x="2783243" y="232930"/>
                  </a:lnTo>
                  <a:lnTo>
                    <a:pt x="2772308" y="269582"/>
                  </a:lnTo>
                  <a:lnTo>
                    <a:pt x="2768663" y="309232"/>
                  </a:lnTo>
                  <a:lnTo>
                    <a:pt x="2772308" y="348869"/>
                  </a:lnTo>
                  <a:lnTo>
                    <a:pt x="2783243" y="385521"/>
                  </a:lnTo>
                  <a:lnTo>
                    <a:pt x="2801455" y="419163"/>
                  </a:lnTo>
                  <a:lnTo>
                    <a:pt x="2826956" y="449821"/>
                  </a:lnTo>
                  <a:lnTo>
                    <a:pt x="2857614" y="475322"/>
                  </a:lnTo>
                  <a:lnTo>
                    <a:pt x="2891256" y="493534"/>
                  </a:lnTo>
                  <a:lnTo>
                    <a:pt x="2927908" y="504469"/>
                  </a:lnTo>
                  <a:lnTo>
                    <a:pt x="2967545" y="508114"/>
                  </a:lnTo>
                  <a:lnTo>
                    <a:pt x="3007195" y="504469"/>
                  </a:lnTo>
                  <a:lnTo>
                    <a:pt x="3043834" y="493534"/>
                  </a:lnTo>
                  <a:lnTo>
                    <a:pt x="3077476" y="475322"/>
                  </a:lnTo>
                  <a:lnTo>
                    <a:pt x="3108121" y="449821"/>
                  </a:lnTo>
                  <a:lnTo>
                    <a:pt x="3133636" y="419163"/>
                  </a:lnTo>
                  <a:lnTo>
                    <a:pt x="3151848" y="385521"/>
                  </a:lnTo>
                  <a:lnTo>
                    <a:pt x="3162782" y="348869"/>
                  </a:lnTo>
                  <a:lnTo>
                    <a:pt x="3166427" y="309232"/>
                  </a:lnTo>
                  <a:close/>
                </a:path>
                <a:path w="4279265" h="541655">
                  <a:moveTo>
                    <a:pt x="3544227" y="264960"/>
                  </a:moveTo>
                  <a:lnTo>
                    <a:pt x="3532848" y="205892"/>
                  </a:lnTo>
                  <a:lnTo>
                    <a:pt x="3498710" y="155854"/>
                  </a:lnTo>
                  <a:lnTo>
                    <a:pt x="3448685" y="121729"/>
                  </a:lnTo>
                  <a:lnTo>
                    <a:pt x="3389604" y="110350"/>
                  </a:lnTo>
                  <a:lnTo>
                    <a:pt x="3358667" y="113195"/>
                  </a:lnTo>
                  <a:lnTo>
                    <a:pt x="3303816" y="135953"/>
                  </a:lnTo>
                  <a:lnTo>
                    <a:pt x="3259975" y="179755"/>
                  </a:lnTo>
                  <a:lnTo>
                    <a:pt x="3237217" y="234302"/>
                  </a:lnTo>
                  <a:lnTo>
                    <a:pt x="3234372" y="264960"/>
                  </a:lnTo>
                  <a:lnTo>
                    <a:pt x="3234372" y="541147"/>
                  </a:lnTo>
                  <a:lnTo>
                    <a:pt x="3301073" y="508101"/>
                  </a:lnTo>
                  <a:lnTo>
                    <a:pt x="3301073" y="264960"/>
                  </a:lnTo>
                  <a:lnTo>
                    <a:pt x="3302711" y="247535"/>
                  </a:lnTo>
                  <a:lnTo>
                    <a:pt x="3327260" y="202933"/>
                  </a:lnTo>
                  <a:lnTo>
                    <a:pt x="3372154" y="178676"/>
                  </a:lnTo>
                  <a:lnTo>
                    <a:pt x="3389604" y="177050"/>
                  </a:lnTo>
                  <a:lnTo>
                    <a:pt x="3407041" y="178676"/>
                  </a:lnTo>
                  <a:lnTo>
                    <a:pt x="3451644" y="202933"/>
                  </a:lnTo>
                  <a:lnTo>
                    <a:pt x="3475901" y="247535"/>
                  </a:lnTo>
                  <a:lnTo>
                    <a:pt x="3477514" y="264960"/>
                  </a:lnTo>
                  <a:lnTo>
                    <a:pt x="3477514" y="508101"/>
                  </a:lnTo>
                  <a:lnTo>
                    <a:pt x="3544227" y="508101"/>
                  </a:lnTo>
                  <a:lnTo>
                    <a:pt x="3544227" y="264960"/>
                  </a:lnTo>
                  <a:close/>
                </a:path>
                <a:path w="4279265" h="541655">
                  <a:moveTo>
                    <a:pt x="4010558" y="309232"/>
                  </a:moveTo>
                  <a:lnTo>
                    <a:pt x="4006926" y="269582"/>
                  </a:lnTo>
                  <a:lnTo>
                    <a:pt x="3995991" y="232943"/>
                  </a:lnTo>
                  <a:lnTo>
                    <a:pt x="3977779" y="199288"/>
                  </a:lnTo>
                  <a:lnTo>
                    <a:pt x="3959263" y="177050"/>
                  </a:lnTo>
                  <a:lnTo>
                    <a:pt x="3952265" y="168643"/>
                  </a:lnTo>
                  <a:lnTo>
                    <a:pt x="3944467" y="162166"/>
                  </a:lnTo>
                  <a:lnTo>
                    <a:pt x="3944467" y="309232"/>
                  </a:lnTo>
                  <a:lnTo>
                    <a:pt x="3942042" y="335673"/>
                  </a:lnTo>
                  <a:lnTo>
                    <a:pt x="3922560" y="382587"/>
                  </a:lnTo>
                  <a:lnTo>
                    <a:pt x="3885031" y="420103"/>
                  </a:lnTo>
                  <a:lnTo>
                    <a:pt x="3838117" y="439597"/>
                  </a:lnTo>
                  <a:lnTo>
                    <a:pt x="3811676" y="442023"/>
                  </a:lnTo>
                  <a:lnTo>
                    <a:pt x="3785247" y="439597"/>
                  </a:lnTo>
                  <a:lnTo>
                    <a:pt x="3738334" y="420103"/>
                  </a:lnTo>
                  <a:lnTo>
                    <a:pt x="3700805" y="382587"/>
                  </a:lnTo>
                  <a:lnTo>
                    <a:pt x="3681323" y="335673"/>
                  </a:lnTo>
                  <a:lnTo>
                    <a:pt x="3678885" y="309232"/>
                  </a:lnTo>
                  <a:lnTo>
                    <a:pt x="3681323" y="282816"/>
                  </a:lnTo>
                  <a:lnTo>
                    <a:pt x="3700805" y="236054"/>
                  </a:lnTo>
                  <a:lnTo>
                    <a:pt x="3738334" y="198805"/>
                  </a:lnTo>
                  <a:lnTo>
                    <a:pt x="3785247" y="179476"/>
                  </a:lnTo>
                  <a:lnTo>
                    <a:pt x="3811676" y="177050"/>
                  </a:lnTo>
                  <a:lnTo>
                    <a:pt x="3838117" y="179476"/>
                  </a:lnTo>
                  <a:lnTo>
                    <a:pt x="3885031" y="198805"/>
                  </a:lnTo>
                  <a:lnTo>
                    <a:pt x="3922560" y="236054"/>
                  </a:lnTo>
                  <a:lnTo>
                    <a:pt x="3942042" y="282816"/>
                  </a:lnTo>
                  <a:lnTo>
                    <a:pt x="3944467" y="309232"/>
                  </a:lnTo>
                  <a:lnTo>
                    <a:pt x="3944467" y="162166"/>
                  </a:lnTo>
                  <a:lnTo>
                    <a:pt x="3921620" y="143141"/>
                  </a:lnTo>
                  <a:lnTo>
                    <a:pt x="3887978" y="124929"/>
                  </a:lnTo>
                  <a:lnTo>
                    <a:pt x="3851325" y="113995"/>
                  </a:lnTo>
                  <a:lnTo>
                    <a:pt x="3811676" y="110350"/>
                  </a:lnTo>
                  <a:lnTo>
                    <a:pt x="3772039" y="113995"/>
                  </a:lnTo>
                  <a:lnTo>
                    <a:pt x="3735387" y="124929"/>
                  </a:lnTo>
                  <a:lnTo>
                    <a:pt x="3701745" y="143141"/>
                  </a:lnTo>
                  <a:lnTo>
                    <a:pt x="3671087" y="168643"/>
                  </a:lnTo>
                  <a:lnTo>
                    <a:pt x="3645585" y="199288"/>
                  </a:lnTo>
                  <a:lnTo>
                    <a:pt x="3627374" y="232943"/>
                  </a:lnTo>
                  <a:lnTo>
                    <a:pt x="3616439" y="269582"/>
                  </a:lnTo>
                  <a:lnTo>
                    <a:pt x="3612794" y="309232"/>
                  </a:lnTo>
                  <a:lnTo>
                    <a:pt x="3616439" y="348881"/>
                  </a:lnTo>
                  <a:lnTo>
                    <a:pt x="3627374" y="385521"/>
                  </a:lnTo>
                  <a:lnTo>
                    <a:pt x="3645585" y="419176"/>
                  </a:lnTo>
                  <a:lnTo>
                    <a:pt x="3671087" y="449808"/>
                  </a:lnTo>
                  <a:lnTo>
                    <a:pt x="3701745" y="475322"/>
                  </a:lnTo>
                  <a:lnTo>
                    <a:pt x="3735387" y="493534"/>
                  </a:lnTo>
                  <a:lnTo>
                    <a:pt x="3772039" y="504469"/>
                  </a:lnTo>
                  <a:lnTo>
                    <a:pt x="3811676" y="508101"/>
                  </a:lnTo>
                  <a:lnTo>
                    <a:pt x="3848265" y="504952"/>
                  </a:lnTo>
                  <a:lnTo>
                    <a:pt x="3882593" y="495477"/>
                  </a:lnTo>
                  <a:lnTo>
                    <a:pt x="3914660" y="479704"/>
                  </a:lnTo>
                  <a:lnTo>
                    <a:pt x="3944467" y="457606"/>
                  </a:lnTo>
                  <a:lnTo>
                    <a:pt x="3944467" y="496265"/>
                  </a:lnTo>
                  <a:lnTo>
                    <a:pt x="4010558" y="529920"/>
                  </a:lnTo>
                  <a:lnTo>
                    <a:pt x="4010558" y="457606"/>
                  </a:lnTo>
                  <a:lnTo>
                    <a:pt x="4010558" y="442023"/>
                  </a:lnTo>
                  <a:lnTo>
                    <a:pt x="4010558" y="309232"/>
                  </a:lnTo>
                  <a:close/>
                </a:path>
                <a:path w="4279265" h="541655">
                  <a:moveTo>
                    <a:pt x="4279265" y="442023"/>
                  </a:moveTo>
                  <a:lnTo>
                    <a:pt x="4228363" y="432358"/>
                  </a:lnTo>
                  <a:lnTo>
                    <a:pt x="4185437" y="403377"/>
                  </a:lnTo>
                  <a:lnTo>
                    <a:pt x="4156202" y="360514"/>
                  </a:lnTo>
                  <a:lnTo>
                    <a:pt x="4146461" y="309232"/>
                  </a:lnTo>
                  <a:lnTo>
                    <a:pt x="4146461" y="33045"/>
                  </a:lnTo>
                  <a:lnTo>
                    <a:pt x="4080383" y="0"/>
                  </a:lnTo>
                  <a:lnTo>
                    <a:pt x="4080383" y="309232"/>
                  </a:lnTo>
                  <a:lnTo>
                    <a:pt x="4084015" y="348881"/>
                  </a:lnTo>
                  <a:lnTo>
                    <a:pt x="4094950" y="385521"/>
                  </a:lnTo>
                  <a:lnTo>
                    <a:pt x="4113161" y="419176"/>
                  </a:lnTo>
                  <a:lnTo>
                    <a:pt x="4138676" y="449821"/>
                  </a:lnTo>
                  <a:lnTo>
                    <a:pt x="4169321" y="475322"/>
                  </a:lnTo>
                  <a:lnTo>
                    <a:pt x="4202963" y="493534"/>
                  </a:lnTo>
                  <a:lnTo>
                    <a:pt x="4239615" y="504469"/>
                  </a:lnTo>
                  <a:lnTo>
                    <a:pt x="4279265" y="508114"/>
                  </a:lnTo>
                  <a:lnTo>
                    <a:pt x="4279265" y="44202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990955" y="1616618"/>
              <a:ext cx="2378417" cy="906767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30638" y="2196734"/>
              <a:ext cx="224701" cy="249504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184722" y="2250922"/>
              <a:ext cx="187058" cy="195313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413719" y="2250918"/>
              <a:ext cx="195313" cy="206032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661989" y="2196736"/>
              <a:ext cx="195021" cy="249504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903230" y="2250922"/>
              <a:ext cx="195313" cy="195313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151516" y="2250917"/>
              <a:ext cx="228066" cy="211848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8432231" y="2250917"/>
              <a:ext cx="162560" cy="273050"/>
            </a:xfrm>
            <a:custGeom>
              <a:avLst/>
              <a:gdLst/>
              <a:ahLst/>
              <a:cxnLst/>
              <a:rect l="l" t="t" r="r" b="b"/>
              <a:pathLst>
                <a:path w="162559" h="273050">
                  <a:moveTo>
                    <a:pt x="162255" y="0"/>
                  </a:moveTo>
                  <a:lnTo>
                    <a:pt x="127660" y="0"/>
                  </a:lnTo>
                  <a:lnTo>
                    <a:pt x="81127" y="127355"/>
                  </a:lnTo>
                  <a:lnTo>
                    <a:pt x="34594" y="0"/>
                  </a:lnTo>
                  <a:lnTo>
                    <a:pt x="0" y="0"/>
                  </a:lnTo>
                  <a:lnTo>
                    <a:pt x="63677" y="174815"/>
                  </a:lnTo>
                  <a:lnTo>
                    <a:pt x="55410" y="197459"/>
                  </a:lnTo>
                  <a:lnTo>
                    <a:pt x="27167" y="231129"/>
                  </a:lnTo>
                  <a:lnTo>
                    <a:pt x="2146" y="239712"/>
                  </a:lnTo>
                  <a:lnTo>
                    <a:pt x="2146" y="272465"/>
                  </a:lnTo>
                  <a:lnTo>
                    <a:pt x="41374" y="260523"/>
                  </a:lnTo>
                  <a:lnTo>
                    <a:pt x="72751" y="233200"/>
                  </a:lnTo>
                  <a:lnTo>
                    <a:pt x="86029" y="208483"/>
                  </a:lnTo>
                  <a:lnTo>
                    <a:pt x="16225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4826368" y="5036616"/>
              <a:ext cx="4279265" cy="541655"/>
            </a:xfrm>
            <a:custGeom>
              <a:avLst/>
              <a:gdLst/>
              <a:ahLst/>
              <a:cxnLst/>
              <a:rect l="l" t="t" r="r" b="b"/>
              <a:pathLst>
                <a:path w="4279265" h="541654">
                  <a:moveTo>
                    <a:pt x="66700" y="0"/>
                  </a:moveTo>
                  <a:lnTo>
                    <a:pt x="0" y="0"/>
                  </a:lnTo>
                  <a:lnTo>
                    <a:pt x="0" y="541147"/>
                  </a:lnTo>
                  <a:lnTo>
                    <a:pt x="66700" y="508101"/>
                  </a:lnTo>
                  <a:lnTo>
                    <a:pt x="66700" y="0"/>
                  </a:lnTo>
                  <a:close/>
                </a:path>
                <a:path w="4279265" h="541654">
                  <a:moveTo>
                    <a:pt x="737527" y="442036"/>
                  </a:moveTo>
                  <a:lnTo>
                    <a:pt x="716330" y="442036"/>
                  </a:lnTo>
                  <a:lnTo>
                    <a:pt x="703122" y="440804"/>
                  </a:lnTo>
                  <a:lnTo>
                    <a:pt x="669569" y="422389"/>
                  </a:lnTo>
                  <a:lnTo>
                    <a:pt x="651446" y="388556"/>
                  </a:lnTo>
                  <a:lnTo>
                    <a:pt x="650240" y="375323"/>
                  </a:lnTo>
                  <a:lnTo>
                    <a:pt x="650240" y="178320"/>
                  </a:lnTo>
                  <a:lnTo>
                    <a:pt x="701992" y="178320"/>
                  </a:lnTo>
                  <a:lnTo>
                    <a:pt x="701992" y="112229"/>
                  </a:lnTo>
                  <a:lnTo>
                    <a:pt x="650240" y="112229"/>
                  </a:lnTo>
                  <a:lnTo>
                    <a:pt x="650240" y="33045"/>
                  </a:lnTo>
                  <a:lnTo>
                    <a:pt x="583539" y="12"/>
                  </a:lnTo>
                  <a:lnTo>
                    <a:pt x="583539" y="112229"/>
                  </a:lnTo>
                  <a:lnTo>
                    <a:pt x="534289" y="112229"/>
                  </a:lnTo>
                  <a:lnTo>
                    <a:pt x="534289" y="178320"/>
                  </a:lnTo>
                  <a:lnTo>
                    <a:pt x="583539" y="178320"/>
                  </a:lnTo>
                  <a:lnTo>
                    <a:pt x="583539" y="375323"/>
                  </a:lnTo>
                  <a:lnTo>
                    <a:pt x="585978" y="401751"/>
                  </a:lnTo>
                  <a:lnTo>
                    <a:pt x="605447" y="448678"/>
                  </a:lnTo>
                  <a:lnTo>
                    <a:pt x="642975" y="486194"/>
                  </a:lnTo>
                  <a:lnTo>
                    <a:pt x="689889" y="505675"/>
                  </a:lnTo>
                  <a:lnTo>
                    <a:pt x="716330" y="508114"/>
                  </a:lnTo>
                  <a:lnTo>
                    <a:pt x="737527" y="508114"/>
                  </a:lnTo>
                  <a:lnTo>
                    <a:pt x="737527" y="442036"/>
                  </a:lnTo>
                  <a:close/>
                </a:path>
                <a:path w="4279265" h="541654">
                  <a:moveTo>
                    <a:pt x="1174546" y="309232"/>
                  </a:moveTo>
                  <a:lnTo>
                    <a:pt x="1171511" y="276186"/>
                  </a:lnTo>
                  <a:lnTo>
                    <a:pt x="1170914" y="269595"/>
                  </a:lnTo>
                  <a:lnTo>
                    <a:pt x="1159979" y="232943"/>
                  </a:lnTo>
                  <a:lnTo>
                    <a:pt x="1141768" y="199301"/>
                  </a:lnTo>
                  <a:lnTo>
                    <a:pt x="1122743" y="176441"/>
                  </a:lnTo>
                  <a:lnTo>
                    <a:pt x="1116253" y="168643"/>
                  </a:lnTo>
                  <a:lnTo>
                    <a:pt x="1104099" y="158534"/>
                  </a:lnTo>
                  <a:lnTo>
                    <a:pt x="1104099" y="276186"/>
                  </a:lnTo>
                  <a:lnTo>
                    <a:pt x="847242" y="276186"/>
                  </a:lnTo>
                  <a:lnTo>
                    <a:pt x="864158" y="236448"/>
                  </a:lnTo>
                  <a:lnTo>
                    <a:pt x="893686" y="204495"/>
                  </a:lnTo>
                  <a:lnTo>
                    <a:pt x="932103" y="183451"/>
                  </a:lnTo>
                  <a:lnTo>
                    <a:pt x="975664" y="176441"/>
                  </a:lnTo>
                  <a:lnTo>
                    <a:pt x="998093" y="178193"/>
                  </a:lnTo>
                  <a:lnTo>
                    <a:pt x="1039088" y="192227"/>
                  </a:lnTo>
                  <a:lnTo>
                    <a:pt x="1074000" y="219494"/>
                  </a:lnTo>
                  <a:lnTo>
                    <a:pt x="1097229" y="255346"/>
                  </a:lnTo>
                  <a:lnTo>
                    <a:pt x="1104099" y="276186"/>
                  </a:lnTo>
                  <a:lnTo>
                    <a:pt x="1104099" y="158534"/>
                  </a:lnTo>
                  <a:lnTo>
                    <a:pt x="1085608" y="143141"/>
                  </a:lnTo>
                  <a:lnTo>
                    <a:pt x="1051966" y="124929"/>
                  </a:lnTo>
                  <a:lnTo>
                    <a:pt x="1015314" y="113995"/>
                  </a:lnTo>
                  <a:lnTo>
                    <a:pt x="975664" y="110350"/>
                  </a:lnTo>
                  <a:lnTo>
                    <a:pt x="936028" y="113995"/>
                  </a:lnTo>
                  <a:lnTo>
                    <a:pt x="899375" y="124929"/>
                  </a:lnTo>
                  <a:lnTo>
                    <a:pt x="865733" y="143141"/>
                  </a:lnTo>
                  <a:lnTo>
                    <a:pt x="835088" y="168643"/>
                  </a:lnTo>
                  <a:lnTo>
                    <a:pt x="809586" y="199301"/>
                  </a:lnTo>
                  <a:lnTo>
                    <a:pt x="791375" y="232943"/>
                  </a:lnTo>
                  <a:lnTo>
                    <a:pt x="780440" y="269595"/>
                  </a:lnTo>
                  <a:lnTo>
                    <a:pt x="776795" y="309232"/>
                  </a:lnTo>
                  <a:lnTo>
                    <a:pt x="780440" y="348881"/>
                  </a:lnTo>
                  <a:lnTo>
                    <a:pt x="791375" y="385533"/>
                  </a:lnTo>
                  <a:lnTo>
                    <a:pt x="809586" y="419176"/>
                  </a:lnTo>
                  <a:lnTo>
                    <a:pt x="835088" y="449821"/>
                  </a:lnTo>
                  <a:lnTo>
                    <a:pt x="865733" y="475322"/>
                  </a:lnTo>
                  <a:lnTo>
                    <a:pt x="899375" y="493547"/>
                  </a:lnTo>
                  <a:lnTo>
                    <a:pt x="936028" y="504469"/>
                  </a:lnTo>
                  <a:lnTo>
                    <a:pt x="975664" y="508114"/>
                  </a:lnTo>
                  <a:lnTo>
                    <a:pt x="1003477" y="506260"/>
                  </a:lnTo>
                  <a:lnTo>
                    <a:pt x="1055687" y="491451"/>
                  </a:lnTo>
                  <a:lnTo>
                    <a:pt x="1102525" y="462470"/>
                  </a:lnTo>
                  <a:lnTo>
                    <a:pt x="1124165" y="441401"/>
                  </a:lnTo>
                  <a:lnTo>
                    <a:pt x="1138847" y="423037"/>
                  </a:lnTo>
                  <a:lnTo>
                    <a:pt x="1152728" y="399630"/>
                  </a:lnTo>
                  <a:lnTo>
                    <a:pt x="1072311" y="399630"/>
                  </a:lnTo>
                  <a:lnTo>
                    <a:pt x="1051775" y="417906"/>
                  </a:lnTo>
                  <a:lnTo>
                    <a:pt x="1028827" y="430961"/>
                  </a:lnTo>
                  <a:lnTo>
                    <a:pt x="1003452" y="438797"/>
                  </a:lnTo>
                  <a:lnTo>
                    <a:pt x="975664" y="441401"/>
                  </a:lnTo>
                  <a:lnTo>
                    <a:pt x="953262" y="439674"/>
                  </a:lnTo>
                  <a:lnTo>
                    <a:pt x="912431" y="425792"/>
                  </a:lnTo>
                  <a:lnTo>
                    <a:pt x="877760" y="398792"/>
                  </a:lnTo>
                  <a:lnTo>
                    <a:pt x="854379" y="363105"/>
                  </a:lnTo>
                  <a:lnTo>
                    <a:pt x="847242" y="342265"/>
                  </a:lnTo>
                  <a:lnTo>
                    <a:pt x="1171435" y="342265"/>
                  </a:lnTo>
                  <a:lnTo>
                    <a:pt x="1172794" y="333667"/>
                  </a:lnTo>
                  <a:lnTo>
                    <a:pt x="1173772" y="325285"/>
                  </a:lnTo>
                  <a:lnTo>
                    <a:pt x="1174356" y="317144"/>
                  </a:lnTo>
                  <a:lnTo>
                    <a:pt x="1174546" y="309232"/>
                  </a:lnTo>
                  <a:close/>
                </a:path>
                <a:path w="4279265" h="541654">
                  <a:moveTo>
                    <a:pt x="2690126" y="110350"/>
                  </a:moveTo>
                  <a:lnTo>
                    <a:pt x="2623413" y="143395"/>
                  </a:lnTo>
                  <a:lnTo>
                    <a:pt x="2623413" y="508114"/>
                  </a:lnTo>
                  <a:lnTo>
                    <a:pt x="2690126" y="508114"/>
                  </a:lnTo>
                  <a:lnTo>
                    <a:pt x="2690126" y="110350"/>
                  </a:lnTo>
                  <a:close/>
                </a:path>
                <a:path w="4279265" h="541654">
                  <a:moveTo>
                    <a:pt x="2690126" y="23914"/>
                  </a:moveTo>
                  <a:lnTo>
                    <a:pt x="2656459" y="0"/>
                  </a:lnTo>
                  <a:lnTo>
                    <a:pt x="2647315" y="0"/>
                  </a:lnTo>
                  <a:lnTo>
                    <a:pt x="2639517" y="3225"/>
                  </a:lnTo>
                  <a:lnTo>
                    <a:pt x="2626639" y="16116"/>
                  </a:lnTo>
                  <a:lnTo>
                    <a:pt x="2623413" y="23914"/>
                  </a:lnTo>
                  <a:lnTo>
                    <a:pt x="2623413" y="42189"/>
                  </a:lnTo>
                  <a:lnTo>
                    <a:pt x="2626639" y="49987"/>
                  </a:lnTo>
                  <a:lnTo>
                    <a:pt x="2639517" y="62877"/>
                  </a:lnTo>
                  <a:lnTo>
                    <a:pt x="2647315" y="66090"/>
                  </a:lnTo>
                  <a:lnTo>
                    <a:pt x="2656459" y="66090"/>
                  </a:lnTo>
                  <a:lnTo>
                    <a:pt x="2689504" y="39649"/>
                  </a:lnTo>
                  <a:lnTo>
                    <a:pt x="2690126" y="33045"/>
                  </a:lnTo>
                  <a:lnTo>
                    <a:pt x="2690126" y="23914"/>
                  </a:lnTo>
                  <a:close/>
                </a:path>
                <a:path w="4279265" h="541654">
                  <a:moveTo>
                    <a:pt x="3166427" y="309232"/>
                  </a:moveTo>
                  <a:lnTo>
                    <a:pt x="3162782" y="269582"/>
                  </a:lnTo>
                  <a:lnTo>
                    <a:pt x="3151848" y="232943"/>
                  </a:lnTo>
                  <a:lnTo>
                    <a:pt x="3133636" y="199301"/>
                  </a:lnTo>
                  <a:lnTo>
                    <a:pt x="3108121" y="168656"/>
                  </a:lnTo>
                  <a:lnTo>
                    <a:pt x="3100336" y="162179"/>
                  </a:lnTo>
                  <a:lnTo>
                    <a:pt x="3100336" y="309232"/>
                  </a:lnTo>
                  <a:lnTo>
                    <a:pt x="3097911" y="335648"/>
                  </a:lnTo>
                  <a:lnTo>
                    <a:pt x="3078429" y="382409"/>
                  </a:lnTo>
                  <a:lnTo>
                    <a:pt x="3040900" y="419658"/>
                  </a:lnTo>
                  <a:lnTo>
                    <a:pt x="2993987" y="438988"/>
                  </a:lnTo>
                  <a:lnTo>
                    <a:pt x="2967545" y="441401"/>
                  </a:lnTo>
                  <a:lnTo>
                    <a:pt x="2941104" y="438988"/>
                  </a:lnTo>
                  <a:lnTo>
                    <a:pt x="2894190" y="419658"/>
                  </a:lnTo>
                  <a:lnTo>
                    <a:pt x="2856674" y="382409"/>
                  </a:lnTo>
                  <a:lnTo>
                    <a:pt x="2837192" y="335648"/>
                  </a:lnTo>
                  <a:lnTo>
                    <a:pt x="2834754" y="309232"/>
                  </a:lnTo>
                  <a:lnTo>
                    <a:pt x="2837192" y="282803"/>
                  </a:lnTo>
                  <a:lnTo>
                    <a:pt x="2856674" y="235889"/>
                  </a:lnTo>
                  <a:lnTo>
                    <a:pt x="2894190" y="198361"/>
                  </a:lnTo>
                  <a:lnTo>
                    <a:pt x="2941104" y="178879"/>
                  </a:lnTo>
                  <a:lnTo>
                    <a:pt x="2967545" y="176441"/>
                  </a:lnTo>
                  <a:lnTo>
                    <a:pt x="2993987" y="178879"/>
                  </a:lnTo>
                  <a:lnTo>
                    <a:pt x="3040900" y="198361"/>
                  </a:lnTo>
                  <a:lnTo>
                    <a:pt x="3078429" y="235889"/>
                  </a:lnTo>
                  <a:lnTo>
                    <a:pt x="3097911" y="282803"/>
                  </a:lnTo>
                  <a:lnTo>
                    <a:pt x="3100336" y="309232"/>
                  </a:lnTo>
                  <a:lnTo>
                    <a:pt x="3100336" y="162179"/>
                  </a:lnTo>
                  <a:lnTo>
                    <a:pt x="3077476" y="143154"/>
                  </a:lnTo>
                  <a:lnTo>
                    <a:pt x="3043834" y="124929"/>
                  </a:lnTo>
                  <a:lnTo>
                    <a:pt x="3007195" y="113995"/>
                  </a:lnTo>
                  <a:lnTo>
                    <a:pt x="2967545" y="110350"/>
                  </a:lnTo>
                  <a:lnTo>
                    <a:pt x="2927908" y="113995"/>
                  </a:lnTo>
                  <a:lnTo>
                    <a:pt x="2891256" y="124929"/>
                  </a:lnTo>
                  <a:lnTo>
                    <a:pt x="2857614" y="143154"/>
                  </a:lnTo>
                  <a:lnTo>
                    <a:pt x="2826956" y="168656"/>
                  </a:lnTo>
                  <a:lnTo>
                    <a:pt x="2801455" y="199301"/>
                  </a:lnTo>
                  <a:lnTo>
                    <a:pt x="2783243" y="232943"/>
                  </a:lnTo>
                  <a:lnTo>
                    <a:pt x="2772308" y="269582"/>
                  </a:lnTo>
                  <a:lnTo>
                    <a:pt x="2768663" y="309232"/>
                  </a:lnTo>
                  <a:lnTo>
                    <a:pt x="2772308" y="348881"/>
                  </a:lnTo>
                  <a:lnTo>
                    <a:pt x="2783243" y="385521"/>
                  </a:lnTo>
                  <a:lnTo>
                    <a:pt x="2801455" y="419176"/>
                  </a:lnTo>
                  <a:lnTo>
                    <a:pt x="2826956" y="449821"/>
                  </a:lnTo>
                  <a:lnTo>
                    <a:pt x="2857614" y="475322"/>
                  </a:lnTo>
                  <a:lnTo>
                    <a:pt x="2891256" y="493547"/>
                  </a:lnTo>
                  <a:lnTo>
                    <a:pt x="2927908" y="504469"/>
                  </a:lnTo>
                  <a:lnTo>
                    <a:pt x="2967545" y="508114"/>
                  </a:lnTo>
                  <a:lnTo>
                    <a:pt x="3007195" y="504469"/>
                  </a:lnTo>
                  <a:lnTo>
                    <a:pt x="3043834" y="493547"/>
                  </a:lnTo>
                  <a:lnTo>
                    <a:pt x="3077476" y="475322"/>
                  </a:lnTo>
                  <a:lnTo>
                    <a:pt x="3108121" y="449821"/>
                  </a:lnTo>
                  <a:lnTo>
                    <a:pt x="3133636" y="419176"/>
                  </a:lnTo>
                  <a:lnTo>
                    <a:pt x="3151848" y="385521"/>
                  </a:lnTo>
                  <a:lnTo>
                    <a:pt x="3162782" y="348881"/>
                  </a:lnTo>
                  <a:lnTo>
                    <a:pt x="3166427" y="309232"/>
                  </a:lnTo>
                  <a:close/>
                </a:path>
                <a:path w="4279265" h="541654">
                  <a:moveTo>
                    <a:pt x="3544227" y="264972"/>
                  </a:moveTo>
                  <a:lnTo>
                    <a:pt x="3532848" y="205905"/>
                  </a:lnTo>
                  <a:lnTo>
                    <a:pt x="3498710" y="155867"/>
                  </a:lnTo>
                  <a:lnTo>
                    <a:pt x="3448685" y="121742"/>
                  </a:lnTo>
                  <a:lnTo>
                    <a:pt x="3389604" y="110363"/>
                  </a:lnTo>
                  <a:lnTo>
                    <a:pt x="3358667" y="113207"/>
                  </a:lnTo>
                  <a:lnTo>
                    <a:pt x="3303816" y="135953"/>
                  </a:lnTo>
                  <a:lnTo>
                    <a:pt x="3259975" y="179755"/>
                  </a:lnTo>
                  <a:lnTo>
                    <a:pt x="3237217" y="234302"/>
                  </a:lnTo>
                  <a:lnTo>
                    <a:pt x="3234372" y="264972"/>
                  </a:lnTo>
                  <a:lnTo>
                    <a:pt x="3234372" y="541159"/>
                  </a:lnTo>
                  <a:lnTo>
                    <a:pt x="3301073" y="508114"/>
                  </a:lnTo>
                  <a:lnTo>
                    <a:pt x="3301073" y="264972"/>
                  </a:lnTo>
                  <a:lnTo>
                    <a:pt x="3302711" y="247535"/>
                  </a:lnTo>
                  <a:lnTo>
                    <a:pt x="3327260" y="202946"/>
                  </a:lnTo>
                  <a:lnTo>
                    <a:pt x="3372154" y="178676"/>
                  </a:lnTo>
                  <a:lnTo>
                    <a:pt x="3389604" y="177063"/>
                  </a:lnTo>
                  <a:lnTo>
                    <a:pt x="3407041" y="178676"/>
                  </a:lnTo>
                  <a:lnTo>
                    <a:pt x="3451644" y="202946"/>
                  </a:lnTo>
                  <a:lnTo>
                    <a:pt x="3475901" y="247535"/>
                  </a:lnTo>
                  <a:lnTo>
                    <a:pt x="3477514" y="264972"/>
                  </a:lnTo>
                  <a:lnTo>
                    <a:pt x="3477514" y="508114"/>
                  </a:lnTo>
                  <a:lnTo>
                    <a:pt x="3544227" y="508114"/>
                  </a:lnTo>
                  <a:lnTo>
                    <a:pt x="3544227" y="264972"/>
                  </a:lnTo>
                  <a:close/>
                </a:path>
                <a:path w="4279265" h="541654">
                  <a:moveTo>
                    <a:pt x="4010558" y="309245"/>
                  </a:moveTo>
                  <a:lnTo>
                    <a:pt x="4006926" y="269595"/>
                  </a:lnTo>
                  <a:lnTo>
                    <a:pt x="3995991" y="232943"/>
                  </a:lnTo>
                  <a:lnTo>
                    <a:pt x="3977779" y="199301"/>
                  </a:lnTo>
                  <a:lnTo>
                    <a:pt x="3959263" y="177063"/>
                  </a:lnTo>
                  <a:lnTo>
                    <a:pt x="3952265" y="168656"/>
                  </a:lnTo>
                  <a:lnTo>
                    <a:pt x="3944467" y="162166"/>
                  </a:lnTo>
                  <a:lnTo>
                    <a:pt x="3944467" y="309245"/>
                  </a:lnTo>
                  <a:lnTo>
                    <a:pt x="3942042" y="335673"/>
                  </a:lnTo>
                  <a:lnTo>
                    <a:pt x="3922560" y="382587"/>
                  </a:lnTo>
                  <a:lnTo>
                    <a:pt x="3885031" y="420116"/>
                  </a:lnTo>
                  <a:lnTo>
                    <a:pt x="3838117" y="439597"/>
                  </a:lnTo>
                  <a:lnTo>
                    <a:pt x="3811676" y="442036"/>
                  </a:lnTo>
                  <a:lnTo>
                    <a:pt x="3785247" y="439597"/>
                  </a:lnTo>
                  <a:lnTo>
                    <a:pt x="3738334" y="420116"/>
                  </a:lnTo>
                  <a:lnTo>
                    <a:pt x="3700805" y="382587"/>
                  </a:lnTo>
                  <a:lnTo>
                    <a:pt x="3681323" y="335673"/>
                  </a:lnTo>
                  <a:lnTo>
                    <a:pt x="3678885" y="309245"/>
                  </a:lnTo>
                  <a:lnTo>
                    <a:pt x="3681323" y="282816"/>
                  </a:lnTo>
                  <a:lnTo>
                    <a:pt x="3700805" y="236054"/>
                  </a:lnTo>
                  <a:lnTo>
                    <a:pt x="3738334" y="198805"/>
                  </a:lnTo>
                  <a:lnTo>
                    <a:pt x="3785247" y="179476"/>
                  </a:lnTo>
                  <a:lnTo>
                    <a:pt x="3811676" y="177063"/>
                  </a:lnTo>
                  <a:lnTo>
                    <a:pt x="3838117" y="179476"/>
                  </a:lnTo>
                  <a:lnTo>
                    <a:pt x="3885031" y="198805"/>
                  </a:lnTo>
                  <a:lnTo>
                    <a:pt x="3922560" y="236054"/>
                  </a:lnTo>
                  <a:lnTo>
                    <a:pt x="3942042" y="282816"/>
                  </a:lnTo>
                  <a:lnTo>
                    <a:pt x="3944467" y="309245"/>
                  </a:lnTo>
                  <a:lnTo>
                    <a:pt x="3944467" y="162166"/>
                  </a:lnTo>
                  <a:lnTo>
                    <a:pt x="3921620" y="143141"/>
                  </a:lnTo>
                  <a:lnTo>
                    <a:pt x="3887978" y="124929"/>
                  </a:lnTo>
                  <a:lnTo>
                    <a:pt x="3851325" y="113995"/>
                  </a:lnTo>
                  <a:lnTo>
                    <a:pt x="3811676" y="110363"/>
                  </a:lnTo>
                  <a:lnTo>
                    <a:pt x="3772039" y="113995"/>
                  </a:lnTo>
                  <a:lnTo>
                    <a:pt x="3735387" y="124929"/>
                  </a:lnTo>
                  <a:lnTo>
                    <a:pt x="3701745" y="143141"/>
                  </a:lnTo>
                  <a:lnTo>
                    <a:pt x="3671087" y="168656"/>
                  </a:lnTo>
                  <a:lnTo>
                    <a:pt x="3645585" y="199301"/>
                  </a:lnTo>
                  <a:lnTo>
                    <a:pt x="3627374" y="232943"/>
                  </a:lnTo>
                  <a:lnTo>
                    <a:pt x="3616439" y="269595"/>
                  </a:lnTo>
                  <a:lnTo>
                    <a:pt x="3612794" y="309245"/>
                  </a:lnTo>
                  <a:lnTo>
                    <a:pt x="3616439" y="348881"/>
                  </a:lnTo>
                  <a:lnTo>
                    <a:pt x="3627374" y="385533"/>
                  </a:lnTo>
                  <a:lnTo>
                    <a:pt x="3645585" y="419176"/>
                  </a:lnTo>
                  <a:lnTo>
                    <a:pt x="3671087" y="449821"/>
                  </a:lnTo>
                  <a:lnTo>
                    <a:pt x="3701745" y="475322"/>
                  </a:lnTo>
                  <a:lnTo>
                    <a:pt x="3735387" y="493534"/>
                  </a:lnTo>
                  <a:lnTo>
                    <a:pt x="3772039" y="504469"/>
                  </a:lnTo>
                  <a:lnTo>
                    <a:pt x="3811676" y="508114"/>
                  </a:lnTo>
                  <a:lnTo>
                    <a:pt x="3848265" y="504952"/>
                  </a:lnTo>
                  <a:lnTo>
                    <a:pt x="3882593" y="495490"/>
                  </a:lnTo>
                  <a:lnTo>
                    <a:pt x="3914660" y="479704"/>
                  </a:lnTo>
                  <a:lnTo>
                    <a:pt x="3944467" y="457619"/>
                  </a:lnTo>
                  <a:lnTo>
                    <a:pt x="3944467" y="496277"/>
                  </a:lnTo>
                  <a:lnTo>
                    <a:pt x="4010558" y="529932"/>
                  </a:lnTo>
                  <a:lnTo>
                    <a:pt x="4010558" y="457619"/>
                  </a:lnTo>
                  <a:lnTo>
                    <a:pt x="4010558" y="442036"/>
                  </a:lnTo>
                  <a:lnTo>
                    <a:pt x="4010558" y="309245"/>
                  </a:lnTo>
                  <a:close/>
                </a:path>
                <a:path w="4279265" h="541654">
                  <a:moveTo>
                    <a:pt x="4279265" y="442023"/>
                  </a:moveTo>
                  <a:lnTo>
                    <a:pt x="4228363" y="432371"/>
                  </a:lnTo>
                  <a:lnTo>
                    <a:pt x="4185437" y="403377"/>
                  </a:lnTo>
                  <a:lnTo>
                    <a:pt x="4156202" y="360514"/>
                  </a:lnTo>
                  <a:lnTo>
                    <a:pt x="4146461" y="309232"/>
                  </a:lnTo>
                  <a:lnTo>
                    <a:pt x="4146461" y="33045"/>
                  </a:lnTo>
                  <a:lnTo>
                    <a:pt x="4080383" y="0"/>
                  </a:lnTo>
                  <a:lnTo>
                    <a:pt x="4080383" y="309232"/>
                  </a:lnTo>
                  <a:lnTo>
                    <a:pt x="4084015" y="348881"/>
                  </a:lnTo>
                  <a:lnTo>
                    <a:pt x="4094950" y="385533"/>
                  </a:lnTo>
                  <a:lnTo>
                    <a:pt x="4113161" y="419176"/>
                  </a:lnTo>
                  <a:lnTo>
                    <a:pt x="4138676" y="449821"/>
                  </a:lnTo>
                  <a:lnTo>
                    <a:pt x="4169321" y="475322"/>
                  </a:lnTo>
                  <a:lnTo>
                    <a:pt x="4202963" y="493547"/>
                  </a:lnTo>
                  <a:lnTo>
                    <a:pt x="4239615" y="504469"/>
                  </a:lnTo>
                  <a:lnTo>
                    <a:pt x="4279265" y="508114"/>
                  </a:lnTo>
                  <a:lnTo>
                    <a:pt x="4279265" y="44202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990955" y="5036619"/>
              <a:ext cx="2378417" cy="906767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930638" y="5616735"/>
              <a:ext cx="224701" cy="249504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184722" y="5670922"/>
              <a:ext cx="187058" cy="195313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413719" y="5670918"/>
              <a:ext cx="195313" cy="206032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661989" y="5616736"/>
              <a:ext cx="195021" cy="249504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903230" y="5670922"/>
              <a:ext cx="195313" cy="195313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151516" y="5670917"/>
              <a:ext cx="228066" cy="211848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8432231" y="5670917"/>
              <a:ext cx="162560" cy="273050"/>
            </a:xfrm>
            <a:custGeom>
              <a:avLst/>
              <a:gdLst/>
              <a:ahLst/>
              <a:cxnLst/>
              <a:rect l="l" t="t" r="r" b="b"/>
              <a:pathLst>
                <a:path w="162559" h="273050">
                  <a:moveTo>
                    <a:pt x="162255" y="0"/>
                  </a:moveTo>
                  <a:lnTo>
                    <a:pt x="127660" y="0"/>
                  </a:lnTo>
                  <a:lnTo>
                    <a:pt x="81127" y="127355"/>
                  </a:lnTo>
                  <a:lnTo>
                    <a:pt x="34594" y="0"/>
                  </a:lnTo>
                  <a:lnTo>
                    <a:pt x="0" y="0"/>
                  </a:lnTo>
                  <a:lnTo>
                    <a:pt x="63677" y="174815"/>
                  </a:lnTo>
                  <a:lnTo>
                    <a:pt x="55410" y="197459"/>
                  </a:lnTo>
                  <a:lnTo>
                    <a:pt x="27167" y="231129"/>
                  </a:lnTo>
                  <a:lnTo>
                    <a:pt x="2146" y="239712"/>
                  </a:lnTo>
                  <a:lnTo>
                    <a:pt x="2146" y="272465"/>
                  </a:lnTo>
                  <a:lnTo>
                    <a:pt x="41374" y="260525"/>
                  </a:lnTo>
                  <a:lnTo>
                    <a:pt x="72751" y="233200"/>
                  </a:lnTo>
                  <a:lnTo>
                    <a:pt x="86029" y="208483"/>
                  </a:lnTo>
                  <a:lnTo>
                    <a:pt x="16225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6284620" y="6732768"/>
            <a:ext cx="3750283" cy="2436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z="1500" dirty="0">
                <a:solidFill>
                  <a:schemeClr val="bg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www.internationalbankingacademy.com</a:t>
            </a:r>
          </a:p>
        </p:txBody>
      </p:sp>
      <p:sp>
        <p:nvSpPr>
          <p:cNvPr id="31" name="object 31"/>
          <p:cNvSpPr txBox="1"/>
          <p:nvPr/>
        </p:nvSpPr>
        <p:spPr>
          <a:xfrm>
            <a:off x="1067017" y="6732768"/>
            <a:ext cx="243204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125" dirty="0">
                <a:solidFill>
                  <a:srgbClr val="FFFFFF"/>
                </a:solidFill>
                <a:latin typeface="Arial Black"/>
                <a:cs typeface="Arial Black"/>
              </a:rPr>
              <a:t>07</a:t>
            </a:r>
            <a:endParaRPr sz="15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59994" y="0"/>
            <a:ext cx="9972040" cy="7200265"/>
            <a:chOff x="359994" y="0"/>
            <a:chExt cx="9972040" cy="7200265"/>
          </a:xfrm>
        </p:grpSpPr>
        <p:sp>
          <p:nvSpPr>
            <p:cNvPr id="3" name="object 3"/>
            <p:cNvSpPr/>
            <p:nvPr/>
          </p:nvSpPr>
          <p:spPr>
            <a:xfrm>
              <a:off x="3600005" y="359994"/>
              <a:ext cx="6732270" cy="6840220"/>
            </a:xfrm>
            <a:custGeom>
              <a:avLst/>
              <a:gdLst/>
              <a:ahLst/>
              <a:cxnLst/>
              <a:rect l="l" t="t" r="r" b="b"/>
              <a:pathLst>
                <a:path w="6732270" h="6840220">
                  <a:moveTo>
                    <a:pt x="6731990" y="0"/>
                  </a:moveTo>
                  <a:lnTo>
                    <a:pt x="0" y="0"/>
                  </a:lnTo>
                  <a:lnTo>
                    <a:pt x="0" y="6840004"/>
                  </a:lnTo>
                  <a:lnTo>
                    <a:pt x="6731990" y="6840004"/>
                  </a:lnTo>
                  <a:lnTo>
                    <a:pt x="6731990" y="0"/>
                  </a:lnTo>
                  <a:close/>
                </a:path>
              </a:pathLst>
            </a:custGeom>
            <a:solidFill>
              <a:srgbClr val="F1F2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59994" y="359994"/>
              <a:ext cx="3240405" cy="6840220"/>
            </a:xfrm>
            <a:custGeom>
              <a:avLst/>
              <a:gdLst/>
              <a:ahLst/>
              <a:cxnLst/>
              <a:rect l="l" t="t" r="r" b="b"/>
              <a:pathLst>
                <a:path w="3240404" h="6840220">
                  <a:moveTo>
                    <a:pt x="3240011" y="0"/>
                  </a:moveTo>
                  <a:lnTo>
                    <a:pt x="0" y="0"/>
                  </a:lnTo>
                  <a:lnTo>
                    <a:pt x="0" y="6840004"/>
                  </a:lnTo>
                  <a:lnTo>
                    <a:pt x="3240011" y="6840004"/>
                  </a:lnTo>
                  <a:lnTo>
                    <a:pt x="3240011" y="0"/>
                  </a:lnTo>
                  <a:close/>
                </a:path>
              </a:pathLst>
            </a:custGeom>
            <a:solidFill>
              <a:srgbClr val="1011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82002" y="0"/>
              <a:ext cx="36195" cy="1512570"/>
            </a:xfrm>
            <a:custGeom>
              <a:avLst/>
              <a:gdLst/>
              <a:ahLst/>
              <a:cxnLst/>
              <a:rect l="l" t="t" r="r" b="b"/>
              <a:pathLst>
                <a:path w="36194" h="1512570">
                  <a:moveTo>
                    <a:pt x="36004" y="0"/>
                  </a:moveTo>
                  <a:lnTo>
                    <a:pt x="0" y="0"/>
                  </a:lnTo>
                  <a:lnTo>
                    <a:pt x="0" y="1511998"/>
                  </a:lnTo>
                  <a:lnTo>
                    <a:pt x="36004" y="1511998"/>
                  </a:lnTo>
                  <a:lnTo>
                    <a:pt x="36004" y="0"/>
                  </a:lnTo>
                  <a:close/>
                </a:path>
              </a:pathLst>
            </a:custGeom>
            <a:solidFill>
              <a:srgbClr val="00EC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>
              <a:lnSpc>
                <a:spcPct val="100000"/>
              </a:lnSpc>
              <a:spcBef>
                <a:spcPts val="100"/>
              </a:spcBef>
            </a:pPr>
            <a:r>
              <a:rPr b="1" spc="160" dirty="0"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COLOR</a:t>
            </a:r>
            <a:r>
              <a:rPr b="1" spc="85" dirty="0"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 </a:t>
            </a:r>
            <a:r>
              <a:rPr b="1" spc="45" dirty="0"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PALETTE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707322" y="2096425"/>
            <a:ext cx="2520889" cy="24973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8415">
              <a:lnSpc>
                <a:spcPct val="108300"/>
              </a:lnSpc>
              <a:spcBef>
                <a:spcPts val="100"/>
              </a:spcBef>
            </a:pPr>
            <a:r>
              <a:rPr sz="100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Our</a:t>
            </a:r>
            <a:r>
              <a:rPr sz="1000" spc="13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00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company</a:t>
            </a:r>
            <a:r>
              <a:rPr sz="1000" spc="135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00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colours</a:t>
            </a:r>
            <a:r>
              <a:rPr sz="1000" spc="135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00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are</a:t>
            </a:r>
            <a:r>
              <a:rPr sz="1000" spc="13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000" spc="-1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professional </a:t>
            </a:r>
            <a:r>
              <a:rPr sz="1000" spc="1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and</a:t>
            </a:r>
            <a:r>
              <a:rPr sz="1000" spc="65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000" spc="1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modern,</a:t>
            </a:r>
            <a:r>
              <a:rPr sz="1000" spc="7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000" spc="1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expressing</a:t>
            </a:r>
            <a:r>
              <a:rPr sz="1000" spc="7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000" spc="5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who</a:t>
            </a:r>
            <a:r>
              <a:rPr sz="1000" spc="7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000" spc="1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we</a:t>
            </a:r>
            <a:r>
              <a:rPr sz="1000" spc="65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000" spc="-25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are </a:t>
            </a:r>
            <a:r>
              <a:rPr sz="1000" spc="1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Pantone</a:t>
            </a:r>
            <a:r>
              <a:rPr sz="1000" spc="7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000" spc="1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blue</a:t>
            </a:r>
            <a:r>
              <a:rPr sz="1000" spc="7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000" spc="1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purple</a:t>
            </a:r>
            <a:r>
              <a:rPr sz="1000" spc="7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000" spc="1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is</a:t>
            </a:r>
            <a:r>
              <a:rPr sz="1000" spc="75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000" spc="5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</a:t>
            </a:r>
            <a:r>
              <a:rPr sz="1000" spc="7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000" spc="1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main</a:t>
            </a:r>
            <a:r>
              <a:rPr sz="1000" spc="7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000" spc="-1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colour </a:t>
            </a:r>
            <a:r>
              <a:rPr sz="1000" spc="55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of</a:t>
            </a:r>
            <a:r>
              <a:rPr sz="1000" spc="25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000" spc="5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</a:t>
            </a:r>
            <a:r>
              <a:rPr sz="1000" spc="3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international</a:t>
            </a:r>
            <a:r>
              <a:rPr sz="1000" spc="25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000" spc="3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banking </a:t>
            </a:r>
            <a:r>
              <a:rPr sz="1000" spc="-1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academy </a:t>
            </a:r>
            <a:r>
              <a:rPr sz="1000" spc="2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identity so </a:t>
            </a:r>
            <a:r>
              <a:rPr sz="1000" spc="5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it</a:t>
            </a:r>
            <a:r>
              <a:rPr sz="1000" spc="2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has </a:t>
            </a:r>
            <a:r>
              <a:rPr sz="1000" spc="5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</a:t>
            </a:r>
            <a:r>
              <a:rPr sz="1000" spc="2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strongest </a:t>
            </a:r>
            <a:r>
              <a:rPr sz="1000" spc="-1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presence </a:t>
            </a:r>
            <a:r>
              <a:rPr sz="1000" spc="55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on</a:t>
            </a:r>
            <a:r>
              <a:rPr sz="1000" spc="6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00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our</a:t>
            </a:r>
            <a:r>
              <a:rPr sz="1000" spc="65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00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brand.</a:t>
            </a:r>
            <a:r>
              <a:rPr sz="1000" spc="6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00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Pantone</a:t>
            </a:r>
            <a:r>
              <a:rPr sz="1000" spc="65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00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bright</a:t>
            </a:r>
            <a:r>
              <a:rPr sz="1000" spc="65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000" spc="-1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turquoise </a:t>
            </a:r>
            <a:r>
              <a:rPr sz="1000" spc="1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complements</a:t>
            </a:r>
            <a:r>
              <a:rPr sz="1000" spc="7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000" spc="1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</a:t>
            </a:r>
            <a:r>
              <a:rPr sz="1000" spc="7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000" spc="1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turquoise</a:t>
            </a:r>
            <a:r>
              <a:rPr sz="1000" spc="7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000" spc="-1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colour, </a:t>
            </a:r>
            <a:r>
              <a:rPr sz="100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creating</a:t>
            </a:r>
            <a:r>
              <a:rPr sz="1000" spc="145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00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balance</a:t>
            </a:r>
            <a:r>
              <a:rPr sz="1000" spc="15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00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and</a:t>
            </a:r>
            <a:r>
              <a:rPr sz="1000" spc="15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00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making</a:t>
            </a:r>
            <a:r>
              <a:rPr sz="1000" spc="15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000" spc="25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</a:t>
            </a:r>
            <a:endParaRPr sz="1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12700" marR="5080">
              <a:lnSpc>
                <a:spcPct val="108300"/>
              </a:lnSpc>
            </a:pPr>
            <a:r>
              <a:rPr sz="1000" spc="1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palette</a:t>
            </a:r>
            <a:r>
              <a:rPr sz="1000" spc="8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000" spc="55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more</a:t>
            </a:r>
            <a:r>
              <a:rPr sz="1000" spc="8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000" spc="1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distinctive</a:t>
            </a:r>
            <a:r>
              <a:rPr sz="1000" spc="8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000" spc="65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&amp;</a:t>
            </a:r>
            <a:r>
              <a:rPr sz="1000" spc="8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000" spc="-1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sophisticated. </a:t>
            </a:r>
            <a:r>
              <a:rPr sz="100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Pantone</a:t>
            </a:r>
            <a:r>
              <a:rPr sz="1000" spc="85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000" spc="5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midnight</a:t>
            </a:r>
            <a:r>
              <a:rPr sz="1000" spc="9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00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blue</a:t>
            </a:r>
            <a:r>
              <a:rPr sz="1000" spc="85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00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balances</a:t>
            </a:r>
            <a:r>
              <a:rPr sz="1000" spc="9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000" spc="25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</a:t>
            </a:r>
            <a:r>
              <a:rPr sz="1000" spc="5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other</a:t>
            </a:r>
            <a:r>
              <a:rPr sz="1000" spc="3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00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colours</a:t>
            </a:r>
            <a:r>
              <a:rPr sz="1000" spc="3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00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and</a:t>
            </a:r>
            <a:r>
              <a:rPr sz="1000" spc="3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00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gives</a:t>
            </a:r>
            <a:r>
              <a:rPr sz="1000" spc="3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00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space</a:t>
            </a:r>
            <a:r>
              <a:rPr sz="1000" spc="3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000" spc="65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to</a:t>
            </a:r>
            <a:r>
              <a:rPr sz="1000" spc="3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000" spc="25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</a:t>
            </a:r>
            <a:r>
              <a:rPr sz="1000" spc="1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elements.</a:t>
            </a:r>
            <a:r>
              <a:rPr sz="1000" spc="125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000" spc="1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Alternative</a:t>
            </a:r>
            <a:r>
              <a:rPr sz="1000" spc="125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000" spc="1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colours</a:t>
            </a:r>
            <a:r>
              <a:rPr sz="1000" spc="13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000" spc="-1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should</a:t>
            </a:r>
            <a:r>
              <a:rPr sz="1000" spc="50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</a:t>
            </a:r>
            <a:r>
              <a:rPr sz="1000" spc="6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not</a:t>
            </a:r>
            <a:r>
              <a:rPr sz="1000" spc="8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00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be</a:t>
            </a:r>
            <a:r>
              <a:rPr sz="1000" spc="85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00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introduced</a:t>
            </a:r>
            <a:r>
              <a:rPr sz="1000" spc="85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000" spc="5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into</a:t>
            </a:r>
            <a:r>
              <a:rPr sz="1000" spc="85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000" spc="5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</a:t>
            </a:r>
            <a:r>
              <a:rPr sz="1000" spc="85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00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system,</a:t>
            </a:r>
            <a:r>
              <a:rPr sz="1000" spc="8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000" spc="3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or </a:t>
            </a:r>
            <a:r>
              <a:rPr sz="100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they</a:t>
            </a:r>
            <a:r>
              <a:rPr sz="1000" spc="75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000" spc="5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would</a:t>
            </a:r>
            <a:r>
              <a:rPr sz="1000" spc="75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00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reduce</a:t>
            </a:r>
            <a:r>
              <a:rPr sz="1000" spc="8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000" spc="5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</a:t>
            </a:r>
            <a:r>
              <a:rPr sz="1000" spc="75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00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impact</a:t>
            </a:r>
            <a:r>
              <a:rPr sz="1000" spc="8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000" spc="55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of</a:t>
            </a:r>
            <a:r>
              <a:rPr sz="1000" spc="75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000" spc="3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our </a:t>
            </a:r>
            <a:r>
              <a:rPr sz="100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colour</a:t>
            </a:r>
            <a:r>
              <a:rPr sz="1000" spc="195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000" spc="-1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palette.</a:t>
            </a:r>
            <a:endParaRPr sz="1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882002" y="1447546"/>
            <a:ext cx="8549640" cy="6112510"/>
            <a:chOff x="882002" y="1447546"/>
            <a:chExt cx="8549640" cy="6112510"/>
          </a:xfrm>
        </p:grpSpPr>
        <p:sp>
          <p:nvSpPr>
            <p:cNvPr id="9" name="object 9"/>
            <p:cNvSpPr/>
            <p:nvPr/>
          </p:nvSpPr>
          <p:spPr>
            <a:xfrm>
              <a:off x="882002" y="4680000"/>
              <a:ext cx="36195" cy="2880360"/>
            </a:xfrm>
            <a:custGeom>
              <a:avLst/>
              <a:gdLst/>
              <a:ahLst/>
              <a:cxnLst/>
              <a:rect l="l" t="t" r="r" b="b"/>
              <a:pathLst>
                <a:path w="36194" h="2880359">
                  <a:moveTo>
                    <a:pt x="36004" y="0"/>
                  </a:moveTo>
                  <a:lnTo>
                    <a:pt x="0" y="0"/>
                  </a:lnTo>
                  <a:lnTo>
                    <a:pt x="0" y="2880004"/>
                  </a:lnTo>
                  <a:lnTo>
                    <a:pt x="36004" y="2880004"/>
                  </a:lnTo>
                  <a:lnTo>
                    <a:pt x="36004" y="0"/>
                  </a:lnTo>
                  <a:close/>
                </a:path>
              </a:pathLst>
            </a:custGeom>
            <a:solidFill>
              <a:srgbClr val="00EC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128426" y="4035704"/>
              <a:ext cx="2399030" cy="1172845"/>
            </a:xfrm>
            <a:custGeom>
              <a:avLst/>
              <a:gdLst/>
              <a:ahLst/>
              <a:cxnLst/>
              <a:rect l="l" t="t" r="r" b="b"/>
              <a:pathLst>
                <a:path w="2399029" h="1172845">
                  <a:moveTo>
                    <a:pt x="2398483" y="0"/>
                  </a:moveTo>
                  <a:lnTo>
                    <a:pt x="0" y="0"/>
                  </a:lnTo>
                  <a:lnTo>
                    <a:pt x="0" y="1172464"/>
                  </a:lnTo>
                  <a:lnTo>
                    <a:pt x="2398483" y="1172464"/>
                  </a:lnTo>
                  <a:lnTo>
                    <a:pt x="2398483" y="0"/>
                  </a:lnTo>
                  <a:close/>
                </a:path>
              </a:pathLst>
            </a:custGeom>
            <a:solidFill>
              <a:srgbClr val="0000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7033120" y="4035704"/>
              <a:ext cx="2399030" cy="1172845"/>
            </a:xfrm>
            <a:custGeom>
              <a:avLst/>
              <a:gdLst/>
              <a:ahLst/>
              <a:cxnLst/>
              <a:rect l="l" t="t" r="r" b="b"/>
              <a:pathLst>
                <a:path w="2399029" h="1172845">
                  <a:moveTo>
                    <a:pt x="2398483" y="0"/>
                  </a:moveTo>
                  <a:lnTo>
                    <a:pt x="0" y="0"/>
                  </a:lnTo>
                  <a:lnTo>
                    <a:pt x="0" y="1172464"/>
                  </a:lnTo>
                  <a:lnTo>
                    <a:pt x="2398483" y="1172464"/>
                  </a:lnTo>
                  <a:lnTo>
                    <a:pt x="239848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128427" y="1447545"/>
              <a:ext cx="2399030" cy="2051685"/>
            </a:xfrm>
            <a:custGeom>
              <a:avLst/>
              <a:gdLst/>
              <a:ahLst/>
              <a:cxnLst/>
              <a:rect l="l" t="t" r="r" b="b"/>
              <a:pathLst>
                <a:path w="2399029" h="2051685">
                  <a:moveTo>
                    <a:pt x="599617" y="1367904"/>
                  </a:moveTo>
                  <a:lnTo>
                    <a:pt x="0" y="1367904"/>
                  </a:lnTo>
                  <a:lnTo>
                    <a:pt x="0" y="2051304"/>
                  </a:lnTo>
                  <a:lnTo>
                    <a:pt x="599617" y="2051304"/>
                  </a:lnTo>
                  <a:lnTo>
                    <a:pt x="599617" y="1367904"/>
                  </a:lnTo>
                  <a:close/>
                </a:path>
                <a:path w="2399029" h="2051685">
                  <a:moveTo>
                    <a:pt x="2398496" y="0"/>
                  </a:moveTo>
                  <a:lnTo>
                    <a:pt x="12" y="0"/>
                  </a:lnTo>
                  <a:lnTo>
                    <a:pt x="12" y="1172464"/>
                  </a:lnTo>
                  <a:lnTo>
                    <a:pt x="2398496" y="1172464"/>
                  </a:lnTo>
                  <a:lnTo>
                    <a:pt x="2398496" y="0"/>
                  </a:lnTo>
                  <a:close/>
                </a:path>
              </a:pathLst>
            </a:custGeom>
            <a:solidFill>
              <a:srgbClr val="3C2D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728045" y="2815450"/>
              <a:ext cx="600075" cy="683895"/>
            </a:xfrm>
            <a:custGeom>
              <a:avLst/>
              <a:gdLst/>
              <a:ahLst/>
              <a:cxnLst/>
              <a:rect l="l" t="t" r="r" b="b"/>
              <a:pathLst>
                <a:path w="600075" h="683895">
                  <a:moveTo>
                    <a:pt x="599617" y="0"/>
                  </a:moveTo>
                  <a:lnTo>
                    <a:pt x="0" y="0"/>
                  </a:lnTo>
                  <a:lnTo>
                    <a:pt x="0" y="683399"/>
                  </a:lnTo>
                  <a:lnTo>
                    <a:pt x="599617" y="683399"/>
                  </a:lnTo>
                  <a:lnTo>
                    <a:pt x="599617" y="0"/>
                  </a:lnTo>
                  <a:close/>
                </a:path>
              </a:pathLst>
            </a:custGeom>
            <a:solidFill>
              <a:srgbClr val="6357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327662" y="2815450"/>
              <a:ext cx="600075" cy="683895"/>
            </a:xfrm>
            <a:custGeom>
              <a:avLst/>
              <a:gdLst/>
              <a:ahLst/>
              <a:cxnLst/>
              <a:rect l="l" t="t" r="r" b="b"/>
              <a:pathLst>
                <a:path w="600075" h="683895">
                  <a:moveTo>
                    <a:pt x="599617" y="0"/>
                  </a:moveTo>
                  <a:lnTo>
                    <a:pt x="0" y="0"/>
                  </a:lnTo>
                  <a:lnTo>
                    <a:pt x="0" y="683399"/>
                  </a:lnTo>
                  <a:lnTo>
                    <a:pt x="599617" y="683399"/>
                  </a:lnTo>
                  <a:lnTo>
                    <a:pt x="599617" y="0"/>
                  </a:lnTo>
                  <a:close/>
                </a:path>
              </a:pathLst>
            </a:custGeom>
            <a:solidFill>
              <a:srgbClr val="8A8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927293" y="2815450"/>
              <a:ext cx="600075" cy="683895"/>
            </a:xfrm>
            <a:custGeom>
              <a:avLst/>
              <a:gdLst/>
              <a:ahLst/>
              <a:cxnLst/>
              <a:rect l="l" t="t" r="r" b="b"/>
              <a:pathLst>
                <a:path w="600075" h="683895">
                  <a:moveTo>
                    <a:pt x="599617" y="0"/>
                  </a:moveTo>
                  <a:lnTo>
                    <a:pt x="0" y="0"/>
                  </a:lnTo>
                  <a:lnTo>
                    <a:pt x="0" y="683399"/>
                  </a:lnTo>
                  <a:lnTo>
                    <a:pt x="599617" y="683399"/>
                  </a:lnTo>
                  <a:lnTo>
                    <a:pt x="599617" y="0"/>
                  </a:lnTo>
                  <a:close/>
                </a:path>
              </a:pathLst>
            </a:custGeom>
            <a:solidFill>
              <a:srgbClr val="B1AB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7033133" y="1447546"/>
              <a:ext cx="2399030" cy="1172845"/>
            </a:xfrm>
            <a:custGeom>
              <a:avLst/>
              <a:gdLst/>
              <a:ahLst/>
              <a:cxnLst/>
              <a:rect l="l" t="t" r="r" b="b"/>
              <a:pathLst>
                <a:path w="2399029" h="1172845">
                  <a:moveTo>
                    <a:pt x="2398483" y="0"/>
                  </a:moveTo>
                  <a:lnTo>
                    <a:pt x="0" y="0"/>
                  </a:lnTo>
                  <a:lnTo>
                    <a:pt x="0" y="1172464"/>
                  </a:lnTo>
                  <a:lnTo>
                    <a:pt x="2398483" y="1172464"/>
                  </a:lnTo>
                  <a:lnTo>
                    <a:pt x="2398483" y="0"/>
                  </a:lnTo>
                  <a:close/>
                </a:path>
              </a:pathLst>
            </a:custGeom>
            <a:solidFill>
              <a:srgbClr val="00EC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8831986" y="2815450"/>
              <a:ext cx="600075" cy="683895"/>
            </a:xfrm>
            <a:custGeom>
              <a:avLst/>
              <a:gdLst/>
              <a:ahLst/>
              <a:cxnLst/>
              <a:rect l="l" t="t" r="r" b="b"/>
              <a:pathLst>
                <a:path w="600075" h="683895">
                  <a:moveTo>
                    <a:pt x="599617" y="0"/>
                  </a:moveTo>
                  <a:lnTo>
                    <a:pt x="0" y="0"/>
                  </a:lnTo>
                  <a:lnTo>
                    <a:pt x="0" y="683399"/>
                  </a:lnTo>
                  <a:lnTo>
                    <a:pt x="599617" y="683399"/>
                  </a:lnTo>
                  <a:lnTo>
                    <a:pt x="599617" y="0"/>
                  </a:lnTo>
                  <a:close/>
                </a:path>
              </a:pathLst>
            </a:custGeom>
            <a:solidFill>
              <a:srgbClr val="B3F9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8232368" y="2815450"/>
              <a:ext cx="600075" cy="683895"/>
            </a:xfrm>
            <a:custGeom>
              <a:avLst/>
              <a:gdLst/>
              <a:ahLst/>
              <a:cxnLst/>
              <a:rect l="l" t="t" r="r" b="b"/>
              <a:pathLst>
                <a:path w="600075" h="683895">
                  <a:moveTo>
                    <a:pt x="599617" y="0"/>
                  </a:moveTo>
                  <a:lnTo>
                    <a:pt x="0" y="0"/>
                  </a:lnTo>
                  <a:lnTo>
                    <a:pt x="0" y="683399"/>
                  </a:lnTo>
                  <a:lnTo>
                    <a:pt x="599617" y="683399"/>
                  </a:lnTo>
                  <a:lnTo>
                    <a:pt x="599617" y="0"/>
                  </a:lnTo>
                  <a:close/>
                </a:path>
              </a:pathLst>
            </a:custGeom>
            <a:solidFill>
              <a:srgbClr val="7FF5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7632750" y="2815450"/>
              <a:ext cx="600075" cy="683895"/>
            </a:xfrm>
            <a:custGeom>
              <a:avLst/>
              <a:gdLst/>
              <a:ahLst/>
              <a:cxnLst/>
              <a:rect l="l" t="t" r="r" b="b"/>
              <a:pathLst>
                <a:path w="600075" h="683895">
                  <a:moveTo>
                    <a:pt x="599617" y="0"/>
                  </a:moveTo>
                  <a:lnTo>
                    <a:pt x="0" y="0"/>
                  </a:lnTo>
                  <a:lnTo>
                    <a:pt x="0" y="683399"/>
                  </a:lnTo>
                  <a:lnTo>
                    <a:pt x="599617" y="683399"/>
                  </a:lnTo>
                  <a:lnTo>
                    <a:pt x="599617" y="0"/>
                  </a:lnTo>
                  <a:close/>
                </a:path>
              </a:pathLst>
            </a:custGeom>
            <a:solidFill>
              <a:srgbClr val="4CF1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7033120" y="2815450"/>
              <a:ext cx="600075" cy="683895"/>
            </a:xfrm>
            <a:custGeom>
              <a:avLst/>
              <a:gdLst/>
              <a:ahLst/>
              <a:cxnLst/>
              <a:rect l="l" t="t" r="r" b="b"/>
              <a:pathLst>
                <a:path w="600075" h="683895">
                  <a:moveTo>
                    <a:pt x="599617" y="0"/>
                  </a:moveTo>
                  <a:lnTo>
                    <a:pt x="0" y="0"/>
                  </a:lnTo>
                  <a:lnTo>
                    <a:pt x="0" y="683399"/>
                  </a:lnTo>
                  <a:lnTo>
                    <a:pt x="599617" y="683399"/>
                  </a:lnTo>
                  <a:lnTo>
                    <a:pt x="599617" y="0"/>
                  </a:lnTo>
                  <a:close/>
                </a:path>
              </a:pathLst>
            </a:custGeom>
            <a:solidFill>
              <a:srgbClr val="00EC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4128414" y="5429059"/>
              <a:ext cx="600075" cy="683895"/>
            </a:xfrm>
            <a:custGeom>
              <a:avLst/>
              <a:gdLst/>
              <a:ahLst/>
              <a:cxnLst/>
              <a:rect l="l" t="t" r="r" b="b"/>
              <a:pathLst>
                <a:path w="600075" h="683895">
                  <a:moveTo>
                    <a:pt x="599617" y="0"/>
                  </a:moveTo>
                  <a:lnTo>
                    <a:pt x="0" y="0"/>
                  </a:lnTo>
                  <a:lnTo>
                    <a:pt x="0" y="683399"/>
                  </a:lnTo>
                  <a:lnTo>
                    <a:pt x="599617" y="683399"/>
                  </a:lnTo>
                  <a:lnTo>
                    <a:pt x="599617" y="0"/>
                  </a:lnTo>
                  <a:close/>
                </a:path>
              </a:pathLst>
            </a:custGeom>
            <a:solidFill>
              <a:srgbClr val="0000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4728032" y="5429059"/>
              <a:ext cx="600075" cy="683895"/>
            </a:xfrm>
            <a:custGeom>
              <a:avLst/>
              <a:gdLst/>
              <a:ahLst/>
              <a:cxnLst/>
              <a:rect l="l" t="t" r="r" b="b"/>
              <a:pathLst>
                <a:path w="600075" h="683895">
                  <a:moveTo>
                    <a:pt x="599617" y="0"/>
                  </a:moveTo>
                  <a:lnTo>
                    <a:pt x="0" y="0"/>
                  </a:lnTo>
                  <a:lnTo>
                    <a:pt x="0" y="683399"/>
                  </a:lnTo>
                  <a:lnTo>
                    <a:pt x="599617" y="683399"/>
                  </a:lnTo>
                  <a:lnTo>
                    <a:pt x="599617" y="0"/>
                  </a:lnTo>
                  <a:close/>
                </a:path>
              </a:pathLst>
            </a:custGeom>
            <a:solidFill>
              <a:srgbClr val="3333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5327649" y="5429059"/>
              <a:ext cx="600075" cy="683895"/>
            </a:xfrm>
            <a:custGeom>
              <a:avLst/>
              <a:gdLst/>
              <a:ahLst/>
              <a:cxnLst/>
              <a:rect l="l" t="t" r="r" b="b"/>
              <a:pathLst>
                <a:path w="600075" h="683895">
                  <a:moveTo>
                    <a:pt x="599617" y="0"/>
                  </a:moveTo>
                  <a:lnTo>
                    <a:pt x="0" y="0"/>
                  </a:lnTo>
                  <a:lnTo>
                    <a:pt x="0" y="683399"/>
                  </a:lnTo>
                  <a:lnTo>
                    <a:pt x="599617" y="683399"/>
                  </a:lnTo>
                  <a:lnTo>
                    <a:pt x="599617" y="0"/>
                  </a:lnTo>
                  <a:close/>
                </a:path>
              </a:pathLst>
            </a:custGeom>
            <a:solidFill>
              <a:srgbClr val="66668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5927280" y="5429059"/>
              <a:ext cx="600075" cy="683895"/>
            </a:xfrm>
            <a:custGeom>
              <a:avLst/>
              <a:gdLst/>
              <a:ahLst/>
              <a:cxnLst/>
              <a:rect l="l" t="t" r="r" b="b"/>
              <a:pathLst>
                <a:path w="600075" h="683895">
                  <a:moveTo>
                    <a:pt x="599617" y="0"/>
                  </a:moveTo>
                  <a:lnTo>
                    <a:pt x="0" y="0"/>
                  </a:lnTo>
                  <a:lnTo>
                    <a:pt x="0" y="683399"/>
                  </a:lnTo>
                  <a:lnTo>
                    <a:pt x="599617" y="683399"/>
                  </a:lnTo>
                  <a:lnTo>
                    <a:pt x="599617" y="0"/>
                  </a:lnTo>
                  <a:close/>
                </a:path>
              </a:pathLst>
            </a:custGeom>
            <a:solidFill>
              <a:srgbClr val="9999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8831973" y="5429059"/>
              <a:ext cx="600075" cy="683895"/>
            </a:xfrm>
            <a:custGeom>
              <a:avLst/>
              <a:gdLst/>
              <a:ahLst/>
              <a:cxnLst/>
              <a:rect l="l" t="t" r="r" b="b"/>
              <a:pathLst>
                <a:path w="600075" h="683895">
                  <a:moveTo>
                    <a:pt x="599617" y="0"/>
                  </a:moveTo>
                  <a:lnTo>
                    <a:pt x="0" y="0"/>
                  </a:lnTo>
                  <a:lnTo>
                    <a:pt x="0" y="683399"/>
                  </a:lnTo>
                  <a:lnTo>
                    <a:pt x="599617" y="683399"/>
                  </a:lnTo>
                  <a:lnTo>
                    <a:pt x="599617" y="0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8232355" y="5429059"/>
              <a:ext cx="600075" cy="683895"/>
            </a:xfrm>
            <a:custGeom>
              <a:avLst/>
              <a:gdLst/>
              <a:ahLst/>
              <a:cxnLst/>
              <a:rect l="l" t="t" r="r" b="b"/>
              <a:pathLst>
                <a:path w="600075" h="683895">
                  <a:moveTo>
                    <a:pt x="599617" y="0"/>
                  </a:moveTo>
                  <a:lnTo>
                    <a:pt x="0" y="0"/>
                  </a:lnTo>
                  <a:lnTo>
                    <a:pt x="0" y="683399"/>
                  </a:lnTo>
                  <a:lnTo>
                    <a:pt x="599617" y="683399"/>
                  </a:lnTo>
                  <a:lnTo>
                    <a:pt x="599617" y="0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7632738" y="5429059"/>
              <a:ext cx="600075" cy="683895"/>
            </a:xfrm>
            <a:custGeom>
              <a:avLst/>
              <a:gdLst/>
              <a:ahLst/>
              <a:cxnLst/>
              <a:rect l="l" t="t" r="r" b="b"/>
              <a:pathLst>
                <a:path w="600075" h="683895">
                  <a:moveTo>
                    <a:pt x="599617" y="0"/>
                  </a:moveTo>
                  <a:lnTo>
                    <a:pt x="0" y="0"/>
                  </a:lnTo>
                  <a:lnTo>
                    <a:pt x="0" y="683399"/>
                  </a:lnTo>
                  <a:lnTo>
                    <a:pt x="599617" y="683399"/>
                  </a:lnTo>
                  <a:lnTo>
                    <a:pt x="599617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7033107" y="5429059"/>
              <a:ext cx="600075" cy="683895"/>
            </a:xfrm>
            <a:custGeom>
              <a:avLst/>
              <a:gdLst/>
              <a:ahLst/>
              <a:cxnLst/>
              <a:rect l="l" t="t" r="r" b="b"/>
              <a:pathLst>
                <a:path w="600075" h="683895">
                  <a:moveTo>
                    <a:pt x="599617" y="0"/>
                  </a:moveTo>
                  <a:lnTo>
                    <a:pt x="0" y="0"/>
                  </a:lnTo>
                  <a:lnTo>
                    <a:pt x="0" y="683399"/>
                  </a:lnTo>
                  <a:lnTo>
                    <a:pt x="599617" y="683399"/>
                  </a:lnTo>
                  <a:lnTo>
                    <a:pt x="59961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6032474" y="6732768"/>
            <a:ext cx="3810026" cy="2436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z="1500" dirty="0">
                <a:solidFill>
                  <a:srgbClr val="10112E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www.internationalbankingacademy.com</a:t>
            </a:r>
          </a:p>
        </p:txBody>
      </p:sp>
      <p:sp>
        <p:nvSpPr>
          <p:cNvPr id="30" name="object 30"/>
          <p:cNvSpPr txBox="1"/>
          <p:nvPr/>
        </p:nvSpPr>
        <p:spPr>
          <a:xfrm>
            <a:off x="1066991" y="6732768"/>
            <a:ext cx="243204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125" dirty="0">
                <a:solidFill>
                  <a:srgbClr val="FFFFFF"/>
                </a:solidFill>
                <a:latin typeface="Arial Black"/>
                <a:cs typeface="Arial Black"/>
              </a:rPr>
              <a:t>08</a:t>
            </a:r>
            <a:endParaRPr sz="1500" dirty="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59994" y="0"/>
            <a:ext cx="9972040" cy="7560309"/>
            <a:chOff x="359994" y="0"/>
            <a:chExt cx="9972040" cy="7560309"/>
          </a:xfrm>
        </p:grpSpPr>
        <p:sp>
          <p:nvSpPr>
            <p:cNvPr id="3" name="object 3"/>
            <p:cNvSpPr/>
            <p:nvPr/>
          </p:nvSpPr>
          <p:spPr>
            <a:xfrm>
              <a:off x="3600005" y="359994"/>
              <a:ext cx="6732270" cy="6840220"/>
            </a:xfrm>
            <a:custGeom>
              <a:avLst/>
              <a:gdLst/>
              <a:ahLst/>
              <a:cxnLst/>
              <a:rect l="l" t="t" r="r" b="b"/>
              <a:pathLst>
                <a:path w="6732270" h="6840220">
                  <a:moveTo>
                    <a:pt x="6731990" y="0"/>
                  </a:moveTo>
                  <a:lnTo>
                    <a:pt x="0" y="0"/>
                  </a:lnTo>
                  <a:lnTo>
                    <a:pt x="0" y="6840004"/>
                  </a:lnTo>
                  <a:lnTo>
                    <a:pt x="6731990" y="6840004"/>
                  </a:lnTo>
                  <a:lnTo>
                    <a:pt x="6731990" y="0"/>
                  </a:lnTo>
                  <a:close/>
                </a:path>
              </a:pathLst>
            </a:custGeom>
            <a:solidFill>
              <a:srgbClr val="F1F2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59994" y="359994"/>
              <a:ext cx="3240405" cy="6840220"/>
            </a:xfrm>
            <a:custGeom>
              <a:avLst/>
              <a:gdLst/>
              <a:ahLst/>
              <a:cxnLst/>
              <a:rect l="l" t="t" r="r" b="b"/>
              <a:pathLst>
                <a:path w="3240404" h="6840220">
                  <a:moveTo>
                    <a:pt x="3240011" y="0"/>
                  </a:moveTo>
                  <a:lnTo>
                    <a:pt x="0" y="0"/>
                  </a:lnTo>
                  <a:lnTo>
                    <a:pt x="0" y="6840004"/>
                  </a:lnTo>
                  <a:lnTo>
                    <a:pt x="3240011" y="6840004"/>
                  </a:lnTo>
                  <a:lnTo>
                    <a:pt x="3240011" y="0"/>
                  </a:lnTo>
                  <a:close/>
                </a:path>
              </a:pathLst>
            </a:custGeom>
            <a:solidFill>
              <a:srgbClr val="1011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82002" y="0"/>
              <a:ext cx="36195" cy="7560309"/>
            </a:xfrm>
            <a:custGeom>
              <a:avLst/>
              <a:gdLst/>
              <a:ahLst/>
              <a:cxnLst/>
              <a:rect l="l" t="t" r="r" b="b"/>
              <a:pathLst>
                <a:path w="36194" h="7560309">
                  <a:moveTo>
                    <a:pt x="35991" y="4500016"/>
                  </a:moveTo>
                  <a:lnTo>
                    <a:pt x="0" y="4500016"/>
                  </a:lnTo>
                  <a:lnTo>
                    <a:pt x="0" y="7560005"/>
                  </a:lnTo>
                  <a:lnTo>
                    <a:pt x="35991" y="7560005"/>
                  </a:lnTo>
                  <a:lnTo>
                    <a:pt x="35991" y="4500016"/>
                  </a:lnTo>
                  <a:close/>
                </a:path>
                <a:path w="36194" h="7560309">
                  <a:moveTo>
                    <a:pt x="35991" y="0"/>
                  </a:moveTo>
                  <a:lnTo>
                    <a:pt x="0" y="0"/>
                  </a:lnTo>
                  <a:lnTo>
                    <a:pt x="0" y="1511998"/>
                  </a:lnTo>
                  <a:lnTo>
                    <a:pt x="35991" y="1511998"/>
                  </a:lnTo>
                  <a:lnTo>
                    <a:pt x="35991" y="0"/>
                  </a:lnTo>
                  <a:close/>
                </a:path>
              </a:pathLst>
            </a:custGeom>
            <a:solidFill>
              <a:srgbClr val="00EC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707330" y="1731498"/>
            <a:ext cx="2450568" cy="25317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1F2F2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TYPOGRAPHY</a:t>
            </a:r>
            <a:endParaRPr sz="1800" dirty="0">
              <a:latin typeface="Open Sans bold" panose="020B0806030504020204" pitchFamily="34" charset="0"/>
              <a:ea typeface="Open Sans bold" panose="020B0806030504020204" pitchFamily="34" charset="0"/>
              <a:cs typeface="Open Sans bold" panose="020B0806030504020204" pitchFamily="34" charset="0"/>
            </a:endParaRPr>
          </a:p>
          <a:p>
            <a:pPr marL="12700" marR="5080">
              <a:lnSpc>
                <a:spcPct val="108300"/>
              </a:lnSpc>
              <a:spcBef>
                <a:spcPts val="710"/>
              </a:spcBef>
            </a:pPr>
            <a:r>
              <a:rPr sz="1000" spc="2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Typography</a:t>
            </a:r>
            <a:r>
              <a:rPr sz="1000" spc="25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000" spc="2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is</a:t>
            </a:r>
            <a:r>
              <a:rPr sz="1000" spc="25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000" spc="2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</a:t>
            </a:r>
            <a:r>
              <a:rPr sz="1000" spc="25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000" spc="2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powerful</a:t>
            </a:r>
            <a:r>
              <a:rPr sz="1000" spc="25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000" spc="5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tool</a:t>
            </a:r>
            <a:r>
              <a:rPr sz="1000" spc="25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000" spc="2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</a:t>
            </a:r>
            <a:r>
              <a:rPr sz="1000" spc="25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the </a:t>
            </a:r>
            <a:r>
              <a:rPr sz="1000" spc="2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development</a:t>
            </a:r>
            <a:r>
              <a:rPr sz="1000" spc="65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000" spc="55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of</a:t>
            </a:r>
            <a:r>
              <a:rPr sz="1000" spc="65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000" spc="2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</a:t>
            </a:r>
            <a:r>
              <a:rPr sz="1000" spc="65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000" spc="2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creative</a:t>
            </a:r>
            <a:r>
              <a:rPr sz="1000" spc="65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000" spc="2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identity</a:t>
            </a:r>
            <a:r>
              <a:rPr sz="1000" spc="65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000" spc="-25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and </a:t>
            </a:r>
            <a:r>
              <a:rPr sz="1000" spc="1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is</a:t>
            </a:r>
            <a:r>
              <a:rPr sz="1000" spc="15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000" spc="1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</a:t>
            </a:r>
            <a:r>
              <a:rPr sz="1000" spc="15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000" spc="1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key</a:t>
            </a:r>
            <a:r>
              <a:rPr sz="1000" spc="2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000" spc="1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element</a:t>
            </a:r>
            <a:r>
              <a:rPr sz="1000" spc="15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000" spc="65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to</a:t>
            </a:r>
            <a:r>
              <a:rPr sz="1000" spc="2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000" spc="1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create</a:t>
            </a:r>
            <a:r>
              <a:rPr sz="1000" spc="15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000" spc="1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</a:t>
            </a:r>
            <a:r>
              <a:rPr sz="1000" spc="2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000" spc="-1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cohesive </a:t>
            </a:r>
            <a:r>
              <a:rPr sz="1000" spc="2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look</a:t>
            </a:r>
            <a:r>
              <a:rPr sz="1000" spc="25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000" spc="1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across</a:t>
            </a:r>
            <a:r>
              <a:rPr sz="1000" spc="3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000" spc="2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all</a:t>
            </a:r>
            <a:r>
              <a:rPr sz="1000" spc="25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000" spc="2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communications.</a:t>
            </a:r>
            <a:r>
              <a:rPr sz="1000" spc="3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000" spc="-1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Using </a:t>
            </a:r>
            <a:r>
              <a:rPr sz="1000" spc="1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</a:t>
            </a:r>
            <a:r>
              <a:rPr sz="1000" spc="55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000" spc="1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typeface</a:t>
            </a:r>
            <a:r>
              <a:rPr sz="1000" spc="6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000" spc="1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consistently</a:t>
            </a:r>
            <a:r>
              <a:rPr sz="1000" spc="55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000" spc="1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makes</a:t>
            </a:r>
            <a:r>
              <a:rPr sz="1000" spc="6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000" spc="25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it </a:t>
            </a:r>
            <a:r>
              <a:rPr sz="100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recognisable;</a:t>
            </a:r>
            <a:r>
              <a:rPr sz="1000" spc="8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000" spc="5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it</a:t>
            </a:r>
            <a:r>
              <a:rPr sz="1000" spc="8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00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pulls</a:t>
            </a:r>
            <a:r>
              <a:rPr sz="1000" spc="85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000" spc="-1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together </a:t>
            </a:r>
            <a:r>
              <a:rPr sz="1000" spc="2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communications</a:t>
            </a:r>
            <a:r>
              <a:rPr sz="1000" spc="45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000" spc="2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and</a:t>
            </a:r>
            <a:r>
              <a:rPr sz="1000" spc="45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000" spc="2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makes</a:t>
            </a:r>
            <a:r>
              <a:rPr sz="1000" spc="45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000" spc="35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them </a:t>
            </a:r>
            <a:r>
              <a:rPr sz="1000" spc="55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more</a:t>
            </a:r>
            <a:r>
              <a:rPr sz="1000" spc="4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00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distinctive.</a:t>
            </a:r>
            <a:r>
              <a:rPr sz="1000" spc="45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00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</a:t>
            </a:r>
            <a:r>
              <a:rPr sz="1000" spc="45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00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style</a:t>
            </a:r>
            <a:r>
              <a:rPr sz="1000" spc="45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000" spc="55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of</a:t>
            </a:r>
            <a:r>
              <a:rPr sz="1000" spc="4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000" spc="-2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type</a:t>
            </a:r>
            <a:endParaRPr sz="1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12700" marR="34925">
              <a:lnSpc>
                <a:spcPct val="108300"/>
              </a:lnSpc>
              <a:spcBef>
                <a:spcPts val="5"/>
              </a:spcBef>
            </a:pPr>
            <a:r>
              <a:rPr sz="100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we</a:t>
            </a:r>
            <a:r>
              <a:rPr sz="1000" spc="45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00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use</a:t>
            </a:r>
            <a:r>
              <a:rPr sz="1000" spc="5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000" spc="65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to</a:t>
            </a:r>
            <a:r>
              <a:rPr sz="1000" spc="5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00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bring</a:t>
            </a:r>
            <a:r>
              <a:rPr sz="1000" spc="5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000" spc="55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our</a:t>
            </a:r>
            <a:r>
              <a:rPr sz="1000" spc="5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000" spc="-1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communication</a:t>
            </a:r>
            <a:r>
              <a:rPr sz="1000" spc="50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</a:t>
            </a:r>
            <a:r>
              <a:rPr sz="1000" spc="65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to</a:t>
            </a:r>
            <a:r>
              <a:rPr sz="1000" spc="3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00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life</a:t>
            </a:r>
            <a:r>
              <a:rPr sz="1000" spc="3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00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sets</a:t>
            </a:r>
            <a:r>
              <a:rPr sz="1000" spc="35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000" spc="5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</a:t>
            </a:r>
            <a:r>
              <a:rPr sz="1000" spc="3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00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tone</a:t>
            </a:r>
            <a:r>
              <a:rPr sz="1000" spc="3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000" spc="55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of</a:t>
            </a:r>
            <a:r>
              <a:rPr sz="1000" spc="35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000" spc="55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our</a:t>
            </a:r>
            <a:r>
              <a:rPr sz="1000" spc="3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000" spc="-1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brand: </a:t>
            </a:r>
            <a:r>
              <a:rPr sz="1000" spc="1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clean,</a:t>
            </a:r>
            <a:r>
              <a:rPr sz="1000" spc="7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000" spc="1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modern,</a:t>
            </a:r>
            <a:r>
              <a:rPr sz="1000" spc="7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000" spc="1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stylish,</a:t>
            </a:r>
            <a:r>
              <a:rPr sz="1000" spc="7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000" spc="1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distinctive</a:t>
            </a:r>
            <a:r>
              <a:rPr sz="1000" spc="7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000" spc="-25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and </a:t>
            </a:r>
            <a:r>
              <a:rPr sz="100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legible.</a:t>
            </a:r>
            <a:r>
              <a:rPr sz="1000" spc="35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00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</a:t>
            </a:r>
            <a:r>
              <a:rPr sz="1000" spc="35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00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selected</a:t>
            </a:r>
            <a:r>
              <a:rPr sz="1000" spc="4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000" spc="6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font</a:t>
            </a:r>
            <a:r>
              <a:rPr sz="1000" spc="35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00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is</a:t>
            </a:r>
            <a:r>
              <a:rPr sz="1000" spc="4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00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</a:t>
            </a:r>
            <a:r>
              <a:rPr sz="1000" spc="35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00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all</a:t>
            </a:r>
            <a:r>
              <a:rPr sz="1000" spc="35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000" spc="3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time </a:t>
            </a:r>
            <a:r>
              <a:rPr sz="1000" spc="-1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classic:</a:t>
            </a:r>
            <a:r>
              <a:rPr sz="1000" spc="3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00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Open</a:t>
            </a:r>
            <a:r>
              <a:rPr sz="1000" spc="3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000" spc="-20" dirty="0">
                <a:solidFill>
                  <a:srgbClr val="F1F2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Sans</a:t>
            </a:r>
            <a:endParaRPr sz="1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807098" y="883585"/>
            <a:ext cx="4231640" cy="4254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25"/>
              </a:spcBef>
            </a:pPr>
            <a:r>
              <a:rPr sz="2600" dirty="0">
                <a:solidFill>
                  <a:srgbClr val="10112E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OPEN SANS FONT FAMILY</a:t>
            </a:r>
            <a:endParaRPr sz="2600" dirty="0">
              <a:latin typeface="Open Sans bold" panose="020B0806030504020204" pitchFamily="34" charset="0"/>
              <a:ea typeface="Open Sans bold" panose="020B0806030504020204" pitchFamily="34" charset="0"/>
              <a:cs typeface="Open Sans bold" panose="020B0806030504020204" pitchFamily="34" charset="0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069855" y="1416573"/>
            <a:ext cx="3792854" cy="2635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550" dirty="0">
                <a:solidFill>
                  <a:srgbClr val="10112E"/>
                </a:solidFill>
                <a:latin typeface="Arial MT"/>
                <a:cs typeface="Arial MT"/>
              </a:rPr>
              <a:t>light</a:t>
            </a:r>
            <a:r>
              <a:rPr sz="1550" spc="295" dirty="0">
                <a:solidFill>
                  <a:srgbClr val="10112E"/>
                </a:solidFill>
                <a:latin typeface="Arial MT"/>
                <a:cs typeface="Arial MT"/>
              </a:rPr>
              <a:t> </a:t>
            </a:r>
            <a:r>
              <a:rPr sz="1550" spc="50" dirty="0">
                <a:solidFill>
                  <a:srgbClr val="10112E"/>
                </a:solidFill>
                <a:latin typeface="Arial MT"/>
                <a:cs typeface="Arial MT"/>
              </a:rPr>
              <a:t>regular</a:t>
            </a:r>
            <a:r>
              <a:rPr sz="1550" spc="300" dirty="0">
                <a:solidFill>
                  <a:srgbClr val="10112E"/>
                </a:solidFill>
                <a:latin typeface="Arial MT"/>
                <a:cs typeface="Arial MT"/>
              </a:rPr>
              <a:t> </a:t>
            </a:r>
            <a:r>
              <a:rPr sz="1550" spc="-75" dirty="0">
                <a:solidFill>
                  <a:srgbClr val="10112E"/>
                </a:solidFill>
                <a:latin typeface="Arial Black"/>
                <a:cs typeface="Arial Black"/>
              </a:rPr>
              <a:t>semibold</a:t>
            </a:r>
            <a:r>
              <a:rPr sz="1550" spc="210" dirty="0">
                <a:solidFill>
                  <a:srgbClr val="10112E"/>
                </a:solidFill>
                <a:latin typeface="Arial Black"/>
                <a:cs typeface="Arial Black"/>
              </a:rPr>
              <a:t> </a:t>
            </a:r>
            <a:r>
              <a:rPr sz="1550" dirty="0">
                <a:solidFill>
                  <a:srgbClr val="10112E"/>
                </a:solidFill>
                <a:latin typeface="Arial Black"/>
                <a:cs typeface="Arial Black"/>
              </a:rPr>
              <a:t>bold</a:t>
            </a:r>
            <a:r>
              <a:rPr sz="1550" spc="215" dirty="0">
                <a:solidFill>
                  <a:srgbClr val="10112E"/>
                </a:solidFill>
                <a:latin typeface="Arial Black"/>
                <a:cs typeface="Arial Black"/>
              </a:rPr>
              <a:t> </a:t>
            </a:r>
            <a:r>
              <a:rPr sz="1550" spc="-10" dirty="0">
                <a:solidFill>
                  <a:srgbClr val="10112E"/>
                </a:solidFill>
                <a:latin typeface="Arial Black"/>
                <a:cs typeface="Arial Black"/>
              </a:rPr>
              <a:t>extrabold</a:t>
            </a:r>
            <a:endParaRPr sz="1550">
              <a:latin typeface="Arial Black"/>
              <a:cs typeface="Arial Black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225987" y="4617673"/>
            <a:ext cx="348107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40" dirty="0">
                <a:solidFill>
                  <a:srgbClr val="10112E"/>
                </a:solidFill>
                <a:latin typeface="Arial MT"/>
                <a:cs typeface="Arial MT"/>
              </a:rPr>
              <a:t>ABCDEFGHIJKLMNOPQRSTUVWXYZ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505184" y="4922473"/>
            <a:ext cx="3118116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z="1600" spc="60" dirty="0">
                <a:solidFill>
                  <a:srgbClr val="10112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abcdefghijklmnopqrsutvwxyz</a:t>
            </a:r>
            <a:endParaRPr sz="16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899160" y="1192542"/>
            <a:ext cx="4486139" cy="386003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0" dirty="0">
                <a:solidFill>
                  <a:srgbClr val="00ECE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Aa</a:t>
            </a:r>
            <a:endParaRPr sz="25000" dirty="0"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042505" y="5227273"/>
            <a:ext cx="6007487" cy="130548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600" spc="60" dirty="0">
                <a:solidFill>
                  <a:srgbClr val="10112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0123456789</a:t>
            </a:r>
            <a:r>
              <a:rPr sz="1600" spc="75" dirty="0">
                <a:solidFill>
                  <a:srgbClr val="10112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600" spc="-10" dirty="0">
                <a:solidFill>
                  <a:srgbClr val="10112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!”$%&amp;/()=?</a:t>
            </a:r>
            <a:endParaRPr sz="16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>
              <a:lnSpc>
                <a:spcPct val="100000"/>
              </a:lnSpc>
              <a:spcBef>
                <a:spcPts val="55"/>
              </a:spcBef>
            </a:pPr>
            <a:endParaRPr sz="16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1200" dirty="0">
                <a:solidFill>
                  <a:srgbClr val="10112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</a:t>
            </a:r>
            <a:r>
              <a:rPr sz="1200" spc="95" dirty="0">
                <a:solidFill>
                  <a:srgbClr val="10112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200" dirty="0">
                <a:solidFill>
                  <a:srgbClr val="10112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quick</a:t>
            </a:r>
            <a:r>
              <a:rPr sz="1200" spc="110" dirty="0">
                <a:solidFill>
                  <a:srgbClr val="10112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200" spc="60" dirty="0">
                <a:solidFill>
                  <a:srgbClr val="10112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brown</a:t>
            </a:r>
            <a:r>
              <a:rPr sz="1200" spc="105" dirty="0">
                <a:solidFill>
                  <a:srgbClr val="10112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200" dirty="0">
                <a:solidFill>
                  <a:srgbClr val="10112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fox</a:t>
            </a:r>
            <a:r>
              <a:rPr sz="1200" spc="110" dirty="0">
                <a:solidFill>
                  <a:srgbClr val="10112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200" dirty="0">
                <a:solidFill>
                  <a:srgbClr val="10112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jumps</a:t>
            </a:r>
            <a:r>
              <a:rPr sz="1200" spc="105" dirty="0">
                <a:solidFill>
                  <a:srgbClr val="10112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200" dirty="0">
                <a:solidFill>
                  <a:srgbClr val="10112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over</a:t>
            </a:r>
            <a:r>
              <a:rPr sz="1200" spc="110" dirty="0">
                <a:solidFill>
                  <a:srgbClr val="10112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200" spc="50" dirty="0">
                <a:solidFill>
                  <a:srgbClr val="10112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</a:t>
            </a:r>
            <a:r>
              <a:rPr sz="1200" spc="105" dirty="0">
                <a:solidFill>
                  <a:srgbClr val="10112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200" dirty="0">
                <a:solidFill>
                  <a:srgbClr val="10112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lazy</a:t>
            </a:r>
            <a:r>
              <a:rPr sz="1200" spc="110" dirty="0">
                <a:solidFill>
                  <a:srgbClr val="10112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200" spc="-25" dirty="0">
                <a:solidFill>
                  <a:srgbClr val="10112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dog</a:t>
            </a:r>
            <a:endParaRPr sz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71120" algn="ctr">
              <a:lnSpc>
                <a:spcPts val="1910"/>
              </a:lnSpc>
              <a:spcBef>
                <a:spcPts val="254"/>
              </a:spcBef>
            </a:pPr>
            <a:r>
              <a:rPr sz="1600" spc="50" dirty="0">
                <a:solidFill>
                  <a:srgbClr val="10112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</a:t>
            </a:r>
            <a:r>
              <a:rPr sz="1600" spc="40" dirty="0">
                <a:solidFill>
                  <a:srgbClr val="10112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600" spc="50" dirty="0">
                <a:solidFill>
                  <a:srgbClr val="10112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quick</a:t>
            </a:r>
            <a:r>
              <a:rPr sz="1600" spc="45" dirty="0">
                <a:solidFill>
                  <a:srgbClr val="10112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600" spc="90" dirty="0">
                <a:solidFill>
                  <a:srgbClr val="10112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brown</a:t>
            </a:r>
            <a:r>
              <a:rPr sz="1600" spc="45" dirty="0">
                <a:solidFill>
                  <a:srgbClr val="10112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600" spc="55" dirty="0">
                <a:solidFill>
                  <a:srgbClr val="10112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fox</a:t>
            </a:r>
            <a:r>
              <a:rPr sz="1600" spc="45" dirty="0">
                <a:solidFill>
                  <a:srgbClr val="10112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600" spc="75" dirty="0">
                <a:solidFill>
                  <a:srgbClr val="10112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jumps</a:t>
            </a:r>
            <a:r>
              <a:rPr sz="1600" spc="45" dirty="0">
                <a:solidFill>
                  <a:srgbClr val="10112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600" spc="65" dirty="0">
                <a:solidFill>
                  <a:srgbClr val="10112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over</a:t>
            </a:r>
            <a:r>
              <a:rPr sz="1600" spc="45" dirty="0">
                <a:solidFill>
                  <a:srgbClr val="10112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600" dirty="0">
                <a:solidFill>
                  <a:srgbClr val="10112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</a:t>
            </a:r>
            <a:r>
              <a:rPr sz="1600" spc="45" dirty="0">
                <a:solidFill>
                  <a:srgbClr val="10112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600" dirty="0">
                <a:solidFill>
                  <a:srgbClr val="10112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lazy</a:t>
            </a:r>
            <a:r>
              <a:rPr sz="1600" spc="45" dirty="0">
                <a:solidFill>
                  <a:srgbClr val="10112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600" spc="100" dirty="0">
                <a:solidFill>
                  <a:srgbClr val="10112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dog</a:t>
            </a:r>
            <a:endParaRPr sz="16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>
              <a:lnSpc>
                <a:spcPts val="2510"/>
              </a:lnSpc>
            </a:pPr>
            <a:r>
              <a:rPr sz="2100" dirty="0">
                <a:solidFill>
                  <a:srgbClr val="10112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</a:t>
            </a:r>
            <a:r>
              <a:rPr sz="2100" spc="45" dirty="0">
                <a:solidFill>
                  <a:srgbClr val="10112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2100" spc="70" dirty="0">
                <a:solidFill>
                  <a:srgbClr val="10112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quick</a:t>
            </a:r>
            <a:r>
              <a:rPr sz="2100" spc="45" dirty="0">
                <a:solidFill>
                  <a:srgbClr val="10112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2100" spc="130" dirty="0">
                <a:solidFill>
                  <a:srgbClr val="10112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brown</a:t>
            </a:r>
            <a:r>
              <a:rPr sz="2100" spc="50" dirty="0">
                <a:solidFill>
                  <a:srgbClr val="10112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2100" spc="105" dirty="0">
                <a:solidFill>
                  <a:srgbClr val="10112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fox</a:t>
            </a:r>
            <a:r>
              <a:rPr sz="2100" spc="45" dirty="0">
                <a:solidFill>
                  <a:srgbClr val="10112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2100" spc="105" dirty="0">
                <a:solidFill>
                  <a:srgbClr val="10112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jumps</a:t>
            </a:r>
            <a:r>
              <a:rPr sz="2100" spc="45" dirty="0">
                <a:solidFill>
                  <a:srgbClr val="10112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2100" spc="85" dirty="0">
                <a:solidFill>
                  <a:srgbClr val="10112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over</a:t>
            </a:r>
            <a:r>
              <a:rPr sz="2100" spc="50" dirty="0">
                <a:solidFill>
                  <a:srgbClr val="10112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the</a:t>
            </a:r>
            <a:r>
              <a:rPr sz="2100" spc="45" dirty="0">
                <a:solidFill>
                  <a:srgbClr val="10112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2100" dirty="0">
                <a:solidFill>
                  <a:srgbClr val="10112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lazy</a:t>
            </a:r>
            <a:r>
              <a:rPr sz="2100" spc="50" dirty="0">
                <a:solidFill>
                  <a:srgbClr val="10112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2100" spc="135" dirty="0">
                <a:solidFill>
                  <a:srgbClr val="10112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dog</a:t>
            </a:r>
            <a:endParaRPr sz="21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067017" y="6732762"/>
            <a:ext cx="243204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125" dirty="0">
                <a:solidFill>
                  <a:srgbClr val="FFFFFF"/>
                </a:solidFill>
                <a:latin typeface="Arial Black"/>
                <a:cs typeface="Arial Black"/>
              </a:rPr>
              <a:t>09</a:t>
            </a:r>
            <a:endParaRPr sz="1500" dirty="0">
              <a:latin typeface="Arial Black"/>
              <a:cs typeface="Arial Black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F66CD1C-13C3-FDD0-58A6-5BEF2136A5A2}"/>
              </a:ext>
            </a:extLst>
          </p:cNvPr>
          <p:cNvSpPr txBox="1"/>
          <p:nvPr/>
        </p:nvSpPr>
        <p:spPr>
          <a:xfrm>
            <a:off x="6108700" y="6677025"/>
            <a:ext cx="4246093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z="1500" dirty="0">
                <a:solidFill>
                  <a:srgbClr val="10112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www.internationalbankingacademy.com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69</TotalTime>
  <Words>802</Words>
  <Application>Microsoft Office PowerPoint</Application>
  <PresentationFormat>Custom</PresentationFormat>
  <Paragraphs>65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5" baseType="lpstr">
      <vt:lpstr>Arial Black</vt:lpstr>
      <vt:lpstr>Arial MT</vt:lpstr>
      <vt:lpstr>Calibri</vt:lpstr>
      <vt:lpstr>Open Sans</vt:lpstr>
      <vt:lpstr>Open Sans bold</vt:lpstr>
      <vt:lpstr>Open Sans Extrabold</vt:lpstr>
      <vt:lpstr>Open Sans Semibold</vt:lpstr>
      <vt:lpstr>Office Theme</vt:lpstr>
      <vt:lpstr>BRAND IDENTITY GUIDELINE</vt:lpstr>
      <vt:lpstr>Welcome</vt:lpstr>
      <vt:lpstr>About Us</vt:lpstr>
      <vt:lpstr>COMPLETE LOGO DESIGN.</vt:lpstr>
      <vt:lpstr>LOGO COSTRUCTION</vt:lpstr>
      <vt:lpstr>INVERTED COLOURS</vt:lpstr>
      <vt:lpstr>BLACK &amp; WHITE</vt:lpstr>
      <vt:lpstr>COLOR PALETTE</vt:lpstr>
      <vt:lpstr>OPEN SANS FONT FAMILY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EMAIL SIGNATURE</vt:lpstr>
      <vt:lpstr>CONTACTS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Brand Guideline File</dc:title>
  <dc:creator>user</dc:creator>
  <cp:lastModifiedBy>Fahad Ali Khan</cp:lastModifiedBy>
  <cp:revision>11</cp:revision>
  <dcterms:created xsi:type="dcterms:W3CDTF">2024-01-20T13:43:28Z</dcterms:created>
  <dcterms:modified xsi:type="dcterms:W3CDTF">2024-01-20T15:08:31Z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2024-01-20T00:00:00Z</vt:filetime>
  </property>
  <property fmtid="{D5CDD505-2E9C-101B-9397-08002B2CF9AE}" pid="3" name="Creator">
    <vt:lpwstr>Adobe Illustrator 26.0 (Windows)</vt:lpwstr>
  </property>
  <property fmtid="{D5CDD505-2E9C-101B-9397-08002B2CF9AE}" pid="4" name="LastSaved">
    <vt:filetime>2024-01-20T00:00:00Z</vt:filetime>
  </property>
  <property fmtid="{D5CDD505-2E9C-101B-9397-08002B2CF9AE}" pid="5" name="Producer">
    <vt:lpwstr>Adobe PDF library 16.03</vt:lpwstr>
  </property>
</Properties>
</file>